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195" r:id="rId6"/>
  </p:sldMasterIdLst>
  <p:notesMasterIdLst>
    <p:notesMasterId r:id="rId18"/>
  </p:notesMasterIdLst>
  <p:handoutMasterIdLst>
    <p:handoutMasterId r:id="rId19"/>
  </p:handoutMasterIdLst>
  <p:sldIdLst>
    <p:sldId id="374" r:id="rId7"/>
    <p:sldId id="462" r:id="rId8"/>
    <p:sldId id="446" r:id="rId9"/>
    <p:sldId id="460" r:id="rId10"/>
    <p:sldId id="448" r:id="rId11"/>
    <p:sldId id="450" r:id="rId12"/>
    <p:sldId id="451" r:id="rId13"/>
    <p:sldId id="463" r:id="rId14"/>
    <p:sldId id="464" r:id="rId15"/>
    <p:sldId id="466" r:id="rId16"/>
    <p:sldId id="467"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9" userDrawn="1">
          <p15:clr>
            <a:srgbClr val="A4A3A4"/>
          </p15:clr>
        </p15:guide>
        <p15:guide id="2" pos="21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6B727"/>
    <a:srgbClr val="98D42C"/>
    <a:srgbClr val="0066FF"/>
    <a:srgbClr val="0070C0"/>
    <a:srgbClr val="FF9933"/>
    <a:srgbClr val="CC3300"/>
    <a:srgbClr val="FF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DD50BF-74BD-4761-8C76-B1F8AFD189BF}" v="75" dt="2024-05-06T19:00:23.9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677" y="6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99"/>
        <p:guide pos="21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microsoft.com/office/2016/11/relationships/changesInfo" Target="changesInfos/changesInfo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ssa A. Nelson-Graham" userId="f22c8b56-eecb-4fec-af52-7a0bac1768c8" providerId="ADAL" clId="{DF62AAF9-5CDB-4A6B-B7F2-E7FD29EBC4BF}"/>
    <pc:docChg chg="modSld modNotesMaster modHandout">
      <pc:chgData name="Melissa A. Nelson-Graham" userId="f22c8b56-eecb-4fec-af52-7a0bac1768c8" providerId="ADAL" clId="{DF62AAF9-5CDB-4A6B-B7F2-E7FD29EBC4BF}" dt="2024-03-26T19:26:43.454" v="0"/>
      <pc:docMkLst>
        <pc:docMk/>
      </pc:docMkLst>
      <pc:sldChg chg="modNotes">
        <pc:chgData name="Melissa A. Nelson-Graham" userId="f22c8b56-eecb-4fec-af52-7a0bac1768c8" providerId="ADAL" clId="{DF62AAF9-5CDB-4A6B-B7F2-E7FD29EBC4BF}" dt="2024-03-26T19:26:43.454" v="0"/>
        <pc:sldMkLst>
          <pc:docMk/>
          <pc:sldMk cId="0" sldId="374"/>
        </pc:sldMkLst>
      </pc:sldChg>
    </pc:docChg>
  </pc:docChgLst>
  <pc:docChgLst>
    <pc:chgData name="Melissa A. Nelson-Graham" userId="f22c8b56-eecb-4fec-af52-7a0bac1768c8" providerId="ADAL" clId="{85DD50BF-74BD-4761-8C76-B1F8AFD189BF}"/>
    <pc:docChg chg="undo custSel addSld delSld modSld sldOrd modMainMaster">
      <pc:chgData name="Melissa A. Nelson-Graham" userId="f22c8b56-eecb-4fec-af52-7a0bac1768c8" providerId="ADAL" clId="{85DD50BF-74BD-4761-8C76-B1F8AFD189BF}" dt="2024-05-06T19:09:32.022" v="984" actId="113"/>
      <pc:docMkLst>
        <pc:docMk/>
      </pc:docMkLst>
      <pc:sldChg chg="addSp modSp mod">
        <pc:chgData name="Melissa A. Nelson-Graham" userId="f22c8b56-eecb-4fec-af52-7a0bac1768c8" providerId="ADAL" clId="{85DD50BF-74BD-4761-8C76-B1F8AFD189BF}" dt="2024-04-18T19:00:57.927" v="190" actId="1076"/>
        <pc:sldMkLst>
          <pc:docMk/>
          <pc:sldMk cId="0" sldId="374"/>
        </pc:sldMkLst>
        <pc:spChg chg="mod">
          <ac:chgData name="Melissa A. Nelson-Graham" userId="f22c8b56-eecb-4fec-af52-7a0bac1768c8" providerId="ADAL" clId="{85DD50BF-74BD-4761-8C76-B1F8AFD189BF}" dt="2024-04-18T18:47:41.819" v="13"/>
          <ac:spMkLst>
            <pc:docMk/>
            <pc:sldMk cId="0" sldId="374"/>
            <ac:spMk id="3075" creationId="{00000000-0000-0000-0000-000000000000}"/>
          </ac:spMkLst>
        </pc:spChg>
        <pc:picChg chg="add mod">
          <ac:chgData name="Melissa A. Nelson-Graham" userId="f22c8b56-eecb-4fec-af52-7a0bac1768c8" providerId="ADAL" clId="{85DD50BF-74BD-4761-8C76-B1F8AFD189BF}" dt="2024-04-18T19:00:57.927" v="190" actId="1076"/>
          <ac:picMkLst>
            <pc:docMk/>
            <pc:sldMk cId="0" sldId="374"/>
            <ac:picMk id="2" creationId="{F428FA0F-8283-1296-50D5-24F9FBD7DCF2}"/>
          </ac:picMkLst>
        </pc:picChg>
      </pc:sldChg>
      <pc:sldChg chg="del">
        <pc:chgData name="Melissa A. Nelson-Graham" userId="f22c8b56-eecb-4fec-af52-7a0bac1768c8" providerId="ADAL" clId="{85DD50BF-74BD-4761-8C76-B1F8AFD189BF}" dt="2024-04-18T18:49:30.370" v="17" actId="2696"/>
        <pc:sldMkLst>
          <pc:docMk/>
          <pc:sldMk cId="0" sldId="390"/>
        </pc:sldMkLst>
      </pc:sldChg>
      <pc:sldChg chg="del">
        <pc:chgData name="Melissa A. Nelson-Graham" userId="f22c8b56-eecb-4fec-af52-7a0bac1768c8" providerId="ADAL" clId="{85DD50BF-74BD-4761-8C76-B1F8AFD189BF}" dt="2024-04-18T18:49:39.572" v="18" actId="2696"/>
        <pc:sldMkLst>
          <pc:docMk/>
          <pc:sldMk cId="0" sldId="415"/>
        </pc:sldMkLst>
      </pc:sldChg>
      <pc:sldChg chg="addSp modSp del mod">
        <pc:chgData name="Melissa A. Nelson-Graham" userId="f22c8b56-eecb-4fec-af52-7a0bac1768c8" providerId="ADAL" clId="{85DD50BF-74BD-4761-8C76-B1F8AFD189BF}" dt="2024-04-18T19:12:39.756" v="300" actId="47"/>
        <pc:sldMkLst>
          <pc:docMk/>
          <pc:sldMk cId="0" sldId="440"/>
        </pc:sldMkLst>
        <pc:spChg chg="mod">
          <ac:chgData name="Melissa A. Nelson-Graham" userId="f22c8b56-eecb-4fec-af52-7a0bac1768c8" providerId="ADAL" clId="{85DD50BF-74BD-4761-8C76-B1F8AFD189BF}" dt="2024-04-18T18:48:02.181" v="16"/>
          <ac:spMkLst>
            <pc:docMk/>
            <pc:sldMk cId="0" sldId="440"/>
            <ac:spMk id="7170" creationId="{00000000-0000-0000-0000-000000000000}"/>
          </ac:spMkLst>
        </pc:spChg>
        <pc:spChg chg="mod">
          <ac:chgData name="Melissa A. Nelson-Graham" userId="f22c8b56-eecb-4fec-af52-7a0bac1768c8" providerId="ADAL" clId="{85DD50BF-74BD-4761-8C76-B1F8AFD189BF}" dt="2024-04-18T18:51:50.925" v="46" actId="14100"/>
          <ac:spMkLst>
            <pc:docMk/>
            <pc:sldMk cId="0" sldId="440"/>
            <ac:spMk id="7171" creationId="{00000000-0000-0000-0000-000000000000}"/>
          </ac:spMkLst>
        </pc:spChg>
        <pc:picChg chg="add mod">
          <ac:chgData name="Melissa A. Nelson-Graham" userId="f22c8b56-eecb-4fec-af52-7a0bac1768c8" providerId="ADAL" clId="{85DD50BF-74BD-4761-8C76-B1F8AFD189BF}" dt="2024-04-18T18:52:52.648" v="53" actId="1076"/>
          <ac:picMkLst>
            <pc:docMk/>
            <pc:sldMk cId="0" sldId="440"/>
            <ac:picMk id="3" creationId="{91A2D003-4FA1-1807-CBF9-FD454BE2AFA7}"/>
          </ac:picMkLst>
        </pc:picChg>
      </pc:sldChg>
      <pc:sldChg chg="addSp modSp mod">
        <pc:chgData name="Melissa A. Nelson-Graham" userId="f22c8b56-eecb-4fec-af52-7a0bac1768c8" providerId="ADAL" clId="{85DD50BF-74BD-4761-8C76-B1F8AFD189BF}" dt="2024-04-18T19:01:21.297" v="195" actId="1076"/>
        <pc:sldMkLst>
          <pc:docMk/>
          <pc:sldMk cId="0" sldId="446"/>
        </pc:sldMkLst>
        <pc:picChg chg="add mod">
          <ac:chgData name="Melissa A. Nelson-Graham" userId="f22c8b56-eecb-4fec-af52-7a0bac1768c8" providerId="ADAL" clId="{85DD50BF-74BD-4761-8C76-B1F8AFD189BF}" dt="2024-04-18T19:01:21.297" v="195" actId="1076"/>
          <ac:picMkLst>
            <pc:docMk/>
            <pc:sldMk cId="0" sldId="446"/>
            <ac:picMk id="2" creationId="{0B041A80-A22A-8BF4-71F1-5A2AA9E9A0DC}"/>
          </ac:picMkLst>
        </pc:picChg>
      </pc:sldChg>
      <pc:sldChg chg="addSp modSp mod">
        <pc:chgData name="Melissa A. Nelson-Graham" userId="f22c8b56-eecb-4fec-af52-7a0bac1768c8" providerId="ADAL" clId="{85DD50BF-74BD-4761-8C76-B1F8AFD189BF}" dt="2024-04-18T19:01:51.669" v="206" actId="1076"/>
        <pc:sldMkLst>
          <pc:docMk/>
          <pc:sldMk cId="0" sldId="448"/>
        </pc:sldMkLst>
        <pc:spChg chg="mod">
          <ac:chgData name="Melissa A. Nelson-Graham" userId="f22c8b56-eecb-4fec-af52-7a0bac1768c8" providerId="ADAL" clId="{85DD50BF-74BD-4761-8C76-B1F8AFD189BF}" dt="2024-04-18T19:00:27.173" v="182" actId="20577"/>
          <ac:spMkLst>
            <pc:docMk/>
            <pc:sldMk cId="0" sldId="448"/>
            <ac:spMk id="14338" creationId="{00000000-0000-0000-0000-000000000000}"/>
          </ac:spMkLst>
        </pc:spChg>
        <pc:picChg chg="add mod">
          <ac:chgData name="Melissa A. Nelson-Graham" userId="f22c8b56-eecb-4fec-af52-7a0bac1768c8" providerId="ADAL" clId="{85DD50BF-74BD-4761-8C76-B1F8AFD189BF}" dt="2024-04-18T19:01:51.669" v="206" actId="1076"/>
          <ac:picMkLst>
            <pc:docMk/>
            <pc:sldMk cId="0" sldId="448"/>
            <ac:picMk id="2" creationId="{CF619AC4-BA47-AF01-DF5F-FD9B01F8D0E7}"/>
          </ac:picMkLst>
        </pc:picChg>
      </pc:sldChg>
      <pc:sldChg chg="addSp modSp mod">
        <pc:chgData name="Melissa A. Nelson-Graham" userId="f22c8b56-eecb-4fec-af52-7a0bac1768c8" providerId="ADAL" clId="{85DD50BF-74BD-4761-8C76-B1F8AFD189BF}" dt="2024-05-06T17:18:34.735" v="943" actId="1076"/>
        <pc:sldMkLst>
          <pc:docMk/>
          <pc:sldMk cId="0" sldId="450"/>
        </pc:sldMkLst>
        <pc:spChg chg="mod">
          <ac:chgData name="Melissa A. Nelson-Graham" userId="f22c8b56-eecb-4fec-af52-7a0bac1768c8" providerId="ADAL" clId="{85DD50BF-74BD-4761-8C76-B1F8AFD189BF}" dt="2024-05-06T17:18:28.953" v="942" actId="6549"/>
          <ac:spMkLst>
            <pc:docMk/>
            <pc:sldMk cId="0" sldId="450"/>
            <ac:spMk id="18436" creationId="{00A199D2-85E4-44BD-BE63-E5712FF8EB1B}"/>
          </ac:spMkLst>
        </pc:spChg>
        <pc:picChg chg="add mod">
          <ac:chgData name="Melissa A. Nelson-Graham" userId="f22c8b56-eecb-4fec-af52-7a0bac1768c8" providerId="ADAL" clId="{85DD50BF-74BD-4761-8C76-B1F8AFD189BF}" dt="2024-05-06T17:18:34.735" v="943" actId="1076"/>
          <ac:picMkLst>
            <pc:docMk/>
            <pc:sldMk cId="0" sldId="450"/>
            <ac:picMk id="2" creationId="{1E007A4B-0F05-C988-0B20-FCA1F4E37A55}"/>
          </ac:picMkLst>
        </pc:picChg>
      </pc:sldChg>
      <pc:sldChg chg="addSp modSp mod">
        <pc:chgData name="Melissa A. Nelson-Graham" userId="f22c8b56-eecb-4fec-af52-7a0bac1768c8" providerId="ADAL" clId="{85DD50BF-74BD-4761-8C76-B1F8AFD189BF}" dt="2024-05-06T17:19:04.993" v="970" actId="20577"/>
        <pc:sldMkLst>
          <pc:docMk/>
          <pc:sldMk cId="0" sldId="451"/>
        </pc:sldMkLst>
        <pc:spChg chg="mod">
          <ac:chgData name="Melissa A. Nelson-Graham" userId="f22c8b56-eecb-4fec-af52-7a0bac1768c8" providerId="ADAL" clId="{85DD50BF-74BD-4761-8C76-B1F8AFD189BF}" dt="2024-05-06T17:19:04.993" v="970" actId="20577"/>
          <ac:spMkLst>
            <pc:docMk/>
            <pc:sldMk cId="0" sldId="451"/>
            <ac:spMk id="18436" creationId="{74864259-116B-4CDC-9FFB-C6AA687576B5}"/>
          </ac:spMkLst>
        </pc:spChg>
        <pc:graphicFrameChg chg="modGraphic">
          <ac:chgData name="Melissa A. Nelson-Graham" userId="f22c8b56-eecb-4fec-af52-7a0bac1768c8" providerId="ADAL" clId="{85DD50BF-74BD-4761-8C76-B1F8AFD189BF}" dt="2024-04-18T18:55:17.857" v="129" actId="13926"/>
          <ac:graphicFrameMkLst>
            <pc:docMk/>
            <pc:sldMk cId="0" sldId="451"/>
            <ac:graphicFrameMk id="2" creationId="{760B51EF-8A34-441E-849F-C79CF2D2CE19}"/>
          </ac:graphicFrameMkLst>
        </pc:graphicFrameChg>
        <pc:picChg chg="add mod">
          <ac:chgData name="Melissa A. Nelson-Graham" userId="f22c8b56-eecb-4fec-af52-7a0bac1768c8" providerId="ADAL" clId="{85DD50BF-74BD-4761-8C76-B1F8AFD189BF}" dt="2024-04-18T19:02:22.410" v="213" actId="1076"/>
          <ac:picMkLst>
            <pc:docMk/>
            <pc:sldMk cId="0" sldId="451"/>
            <ac:picMk id="3" creationId="{4E2BAD44-D7B7-E60C-9C88-E739D6693612}"/>
          </ac:picMkLst>
        </pc:picChg>
      </pc:sldChg>
      <pc:sldChg chg="del">
        <pc:chgData name="Melissa A. Nelson-Graham" userId="f22c8b56-eecb-4fec-af52-7a0bac1768c8" providerId="ADAL" clId="{85DD50BF-74BD-4761-8C76-B1F8AFD189BF}" dt="2024-04-18T18:51:06.179" v="39" actId="2696"/>
        <pc:sldMkLst>
          <pc:docMk/>
          <pc:sldMk cId="0" sldId="452"/>
        </pc:sldMkLst>
      </pc:sldChg>
      <pc:sldChg chg="addSp modSp mod">
        <pc:chgData name="Melissa A. Nelson-Graham" userId="f22c8b56-eecb-4fec-af52-7a0bac1768c8" providerId="ADAL" clId="{85DD50BF-74BD-4761-8C76-B1F8AFD189BF}" dt="2024-05-06T18:54:31.840" v="975"/>
        <pc:sldMkLst>
          <pc:docMk/>
          <pc:sldMk cId="0" sldId="460"/>
        </pc:sldMkLst>
        <pc:spChg chg="mod">
          <ac:chgData name="Melissa A. Nelson-Graham" userId="f22c8b56-eecb-4fec-af52-7a0bac1768c8" providerId="ADAL" clId="{85DD50BF-74BD-4761-8C76-B1F8AFD189BF}" dt="2024-05-06T18:54:31.840" v="975"/>
          <ac:spMkLst>
            <pc:docMk/>
            <pc:sldMk cId="0" sldId="460"/>
            <ac:spMk id="3" creationId="{34E504AB-3764-4E29-BF87-BF699A608CB1}"/>
          </ac:spMkLst>
        </pc:spChg>
        <pc:spChg chg="mod">
          <ac:chgData name="Melissa A. Nelson-Graham" userId="f22c8b56-eecb-4fec-af52-7a0bac1768c8" providerId="ADAL" clId="{85DD50BF-74BD-4761-8C76-B1F8AFD189BF}" dt="2024-05-06T18:54:31.840" v="975"/>
          <ac:spMkLst>
            <pc:docMk/>
            <pc:sldMk cId="0" sldId="460"/>
            <ac:spMk id="12290" creationId="{00000000-0000-0000-0000-000000000000}"/>
          </ac:spMkLst>
        </pc:spChg>
        <pc:picChg chg="add mod">
          <ac:chgData name="Melissa A. Nelson-Graham" userId="f22c8b56-eecb-4fec-af52-7a0bac1768c8" providerId="ADAL" clId="{85DD50BF-74BD-4761-8C76-B1F8AFD189BF}" dt="2024-04-18T19:01:38.699" v="201" actId="14100"/>
          <ac:picMkLst>
            <pc:docMk/>
            <pc:sldMk cId="0" sldId="460"/>
            <ac:picMk id="2" creationId="{044D95B6-8B47-C1AB-3C9D-9C6BB8721C65}"/>
          </ac:picMkLst>
        </pc:picChg>
      </pc:sldChg>
      <pc:sldChg chg="addSp delSp del delDesignElem">
        <pc:chgData name="Melissa A. Nelson-Graham" userId="f22c8b56-eecb-4fec-af52-7a0bac1768c8" providerId="ADAL" clId="{85DD50BF-74BD-4761-8C76-B1F8AFD189BF}" dt="2024-04-18T18:51:03.690" v="38" actId="2696"/>
        <pc:sldMkLst>
          <pc:docMk/>
          <pc:sldMk cId="3567007433" sldId="461"/>
        </pc:sldMkLst>
        <pc:spChg chg="add del">
          <ac:chgData name="Melissa A. Nelson-Graham" userId="f22c8b56-eecb-4fec-af52-7a0bac1768c8" providerId="ADAL" clId="{85DD50BF-74BD-4761-8C76-B1F8AFD189BF}" dt="2024-04-18T18:47:41.819" v="13"/>
          <ac:spMkLst>
            <pc:docMk/>
            <pc:sldMk cId="3567007433" sldId="461"/>
            <ac:spMk id="25" creationId="{655AE6B0-AC9E-4167-806F-E9DB135FC46B}"/>
          </ac:spMkLst>
        </pc:spChg>
        <pc:spChg chg="add del">
          <ac:chgData name="Melissa A. Nelson-Graham" userId="f22c8b56-eecb-4fec-af52-7a0bac1768c8" providerId="ADAL" clId="{85DD50BF-74BD-4761-8C76-B1F8AFD189BF}" dt="2024-04-18T18:47:41.819" v="13"/>
          <ac:spMkLst>
            <pc:docMk/>
            <pc:sldMk cId="3567007433" sldId="461"/>
            <ac:spMk id="27" creationId="{87BD1F4E-A66D-4C06-86DA-8D56CA7A3B41}"/>
          </ac:spMkLst>
        </pc:spChg>
        <pc:grpChg chg="add del">
          <ac:chgData name="Melissa A. Nelson-Graham" userId="f22c8b56-eecb-4fec-af52-7a0bac1768c8" providerId="ADAL" clId="{85DD50BF-74BD-4761-8C76-B1F8AFD189BF}" dt="2024-04-18T18:47:41.819" v="13"/>
          <ac:grpSpMkLst>
            <pc:docMk/>
            <pc:sldMk cId="3567007433" sldId="461"/>
            <ac:grpSpMk id="26" creationId="{3523416A-383B-4FDC-B4C9-D8EDDFE9C043}"/>
          </ac:grpSpMkLst>
        </pc:grpChg>
      </pc:sldChg>
      <pc:sldChg chg="new del">
        <pc:chgData name="Melissa A. Nelson-Graham" userId="f22c8b56-eecb-4fec-af52-7a0bac1768c8" providerId="ADAL" clId="{85DD50BF-74BD-4761-8C76-B1F8AFD189BF}" dt="2024-04-18T18:50:39.931" v="34" actId="680"/>
        <pc:sldMkLst>
          <pc:docMk/>
          <pc:sldMk cId="1733294774" sldId="462"/>
        </pc:sldMkLst>
      </pc:sldChg>
      <pc:sldChg chg="addSp modSp add mod ord">
        <pc:chgData name="Melissa A. Nelson-Graham" userId="f22c8b56-eecb-4fec-af52-7a0bac1768c8" providerId="ADAL" clId="{85DD50BF-74BD-4761-8C76-B1F8AFD189BF}" dt="2024-05-06T19:00:17.192" v="983"/>
        <pc:sldMkLst>
          <pc:docMk/>
          <pc:sldMk cId="1892713553" sldId="462"/>
        </pc:sldMkLst>
        <pc:graphicFrameChg chg="mod modGraphic">
          <ac:chgData name="Melissa A. Nelson-Graham" userId="f22c8b56-eecb-4fec-af52-7a0bac1768c8" providerId="ADAL" clId="{85DD50BF-74BD-4761-8C76-B1F8AFD189BF}" dt="2024-05-06T19:00:17.192" v="983"/>
          <ac:graphicFrameMkLst>
            <pc:docMk/>
            <pc:sldMk cId="1892713553" sldId="462"/>
            <ac:graphicFrameMk id="28" creationId="{43C24BE7-FC57-4FDF-9A6C-27E86FA192EA}"/>
          </ac:graphicFrameMkLst>
        </pc:graphicFrameChg>
        <pc:picChg chg="add mod">
          <ac:chgData name="Melissa A. Nelson-Graham" userId="f22c8b56-eecb-4fec-af52-7a0bac1768c8" providerId="ADAL" clId="{85DD50BF-74BD-4761-8C76-B1F8AFD189BF}" dt="2024-04-18T18:53:11.189" v="55" actId="1076"/>
          <ac:picMkLst>
            <pc:docMk/>
            <pc:sldMk cId="1892713553" sldId="462"/>
            <ac:picMk id="3" creationId="{ADBFFA61-EEB3-BAB3-B440-176EFDCFF1C1}"/>
          </ac:picMkLst>
        </pc:picChg>
      </pc:sldChg>
      <pc:sldChg chg="addSp modSp new mod">
        <pc:chgData name="Melissa A. Nelson-Graham" userId="f22c8b56-eecb-4fec-af52-7a0bac1768c8" providerId="ADAL" clId="{85DD50BF-74BD-4761-8C76-B1F8AFD189BF}" dt="2024-05-06T19:09:32.022" v="984" actId="113"/>
        <pc:sldMkLst>
          <pc:docMk/>
          <pc:sldMk cId="2829829165" sldId="463"/>
        </pc:sldMkLst>
        <pc:spChg chg="add mod">
          <ac:chgData name="Melissa A. Nelson-Graham" userId="f22c8b56-eecb-4fec-af52-7a0bac1768c8" providerId="ADAL" clId="{85DD50BF-74BD-4761-8C76-B1F8AFD189BF}" dt="2024-04-18T19:23:19.716" v="310" actId="1076"/>
          <ac:spMkLst>
            <pc:docMk/>
            <pc:sldMk cId="2829829165" sldId="463"/>
            <ac:spMk id="2" creationId="{49235BDB-07A9-1A5A-33CC-7D3C080FD6AC}"/>
          </ac:spMkLst>
        </pc:spChg>
        <pc:spChg chg="add mod">
          <ac:chgData name="Melissa A. Nelson-Graham" userId="f22c8b56-eecb-4fec-af52-7a0bac1768c8" providerId="ADAL" clId="{85DD50BF-74BD-4761-8C76-B1F8AFD189BF}" dt="2024-05-06T19:09:32.022" v="984" actId="113"/>
          <ac:spMkLst>
            <pc:docMk/>
            <pc:sldMk cId="2829829165" sldId="463"/>
            <ac:spMk id="5" creationId="{1E7D39C3-9342-F61E-82B4-8C03886BC559}"/>
          </ac:spMkLst>
        </pc:spChg>
        <pc:picChg chg="add mod">
          <ac:chgData name="Melissa A. Nelson-Graham" userId="f22c8b56-eecb-4fec-af52-7a0bac1768c8" providerId="ADAL" clId="{85DD50BF-74BD-4761-8C76-B1F8AFD189BF}" dt="2024-04-18T19:02:37.585" v="217" actId="1076"/>
          <ac:picMkLst>
            <pc:docMk/>
            <pc:sldMk cId="2829829165" sldId="463"/>
            <ac:picMk id="3" creationId="{6C4D9EEA-B2CC-FCC1-0412-15CD7008F47F}"/>
          </ac:picMkLst>
        </pc:picChg>
      </pc:sldChg>
      <pc:sldChg chg="addSp modSp new mod">
        <pc:chgData name="Melissa A. Nelson-Graham" userId="f22c8b56-eecb-4fec-af52-7a0bac1768c8" providerId="ADAL" clId="{85DD50BF-74BD-4761-8C76-B1F8AFD189BF}" dt="2024-04-18T19:27:39.082" v="322" actId="1076"/>
        <pc:sldMkLst>
          <pc:docMk/>
          <pc:sldMk cId="2997964147" sldId="464"/>
        </pc:sldMkLst>
        <pc:spChg chg="add mod">
          <ac:chgData name="Melissa A. Nelson-Graham" userId="f22c8b56-eecb-4fec-af52-7a0bac1768c8" providerId="ADAL" clId="{85DD50BF-74BD-4761-8C76-B1F8AFD189BF}" dt="2024-04-18T19:24:05.462" v="318" actId="1076"/>
          <ac:spMkLst>
            <pc:docMk/>
            <pc:sldMk cId="2997964147" sldId="464"/>
            <ac:spMk id="2" creationId="{603EE535-D450-1C34-EC12-48AEF22678B7}"/>
          </ac:spMkLst>
        </pc:spChg>
        <pc:spChg chg="add mod">
          <ac:chgData name="Melissa A. Nelson-Graham" userId="f22c8b56-eecb-4fec-af52-7a0bac1768c8" providerId="ADAL" clId="{85DD50BF-74BD-4761-8C76-B1F8AFD189BF}" dt="2024-04-18T19:27:39.082" v="322" actId="1076"/>
          <ac:spMkLst>
            <pc:docMk/>
            <pc:sldMk cId="2997964147" sldId="464"/>
            <ac:spMk id="5" creationId="{78E7DAEF-3DCE-AF5F-A366-EAC07C7FC903}"/>
          </ac:spMkLst>
        </pc:spChg>
        <pc:picChg chg="add mod">
          <ac:chgData name="Melissa A. Nelson-Graham" userId="f22c8b56-eecb-4fec-af52-7a0bac1768c8" providerId="ADAL" clId="{85DD50BF-74BD-4761-8C76-B1F8AFD189BF}" dt="2024-04-18T19:02:50.119" v="221" actId="1076"/>
          <ac:picMkLst>
            <pc:docMk/>
            <pc:sldMk cId="2997964147" sldId="464"/>
            <ac:picMk id="3" creationId="{47FDD165-D548-7CD5-1D68-04C44BACF5A8}"/>
          </ac:picMkLst>
        </pc:picChg>
      </pc:sldChg>
      <pc:sldChg chg="new del">
        <pc:chgData name="Melissa A. Nelson-Graham" userId="f22c8b56-eecb-4fec-af52-7a0bac1768c8" providerId="ADAL" clId="{85DD50BF-74BD-4761-8C76-B1F8AFD189BF}" dt="2024-04-18T19:04:43.092" v="224" actId="2696"/>
        <pc:sldMkLst>
          <pc:docMk/>
          <pc:sldMk cId="3232178837" sldId="465"/>
        </pc:sldMkLst>
      </pc:sldChg>
      <pc:sldChg chg="addSp delSp modSp add mod">
        <pc:chgData name="Melissa A. Nelson-Graham" userId="f22c8b56-eecb-4fec-af52-7a0bac1768c8" providerId="ADAL" clId="{85DD50BF-74BD-4761-8C76-B1F8AFD189BF}" dt="2024-05-06T17:17:13.169" v="923" actId="1076"/>
        <pc:sldMkLst>
          <pc:docMk/>
          <pc:sldMk cId="3884456746" sldId="466"/>
        </pc:sldMkLst>
        <pc:spChg chg="mod">
          <ac:chgData name="Melissa A. Nelson-Graham" userId="f22c8b56-eecb-4fec-af52-7a0bac1768c8" providerId="ADAL" clId="{85DD50BF-74BD-4761-8C76-B1F8AFD189BF}" dt="2024-04-18T19:05:22.303" v="266" actId="14100"/>
          <ac:spMkLst>
            <pc:docMk/>
            <pc:sldMk cId="3884456746" sldId="466"/>
            <ac:spMk id="2" creationId="{603EE535-D450-1C34-EC12-48AEF22678B7}"/>
          </ac:spMkLst>
        </pc:spChg>
        <pc:spChg chg="add del mod">
          <ac:chgData name="Melissa A. Nelson-Graham" userId="f22c8b56-eecb-4fec-af52-7a0bac1768c8" providerId="ADAL" clId="{85DD50BF-74BD-4761-8C76-B1F8AFD189BF}" dt="2024-04-18T19:22:49.089" v="305"/>
          <ac:spMkLst>
            <pc:docMk/>
            <pc:sldMk cId="3884456746" sldId="466"/>
            <ac:spMk id="4" creationId="{7372DFD6-D012-EF09-8403-17547C24A8CB}"/>
          </ac:spMkLst>
        </pc:spChg>
        <pc:spChg chg="add mod">
          <ac:chgData name="Melissa A. Nelson-Graham" userId="f22c8b56-eecb-4fec-af52-7a0bac1768c8" providerId="ADAL" clId="{85DD50BF-74BD-4761-8C76-B1F8AFD189BF}" dt="2024-05-06T17:17:13.169" v="923" actId="1076"/>
          <ac:spMkLst>
            <pc:docMk/>
            <pc:sldMk cId="3884456746" sldId="466"/>
            <ac:spMk id="5" creationId="{5BF43AA0-41D3-C3D3-5DCC-245DBED0D4F2}"/>
          </ac:spMkLst>
        </pc:spChg>
      </pc:sldChg>
      <pc:sldChg chg="addSp delSp modSp new mod">
        <pc:chgData name="Melissa A. Nelson-Graham" userId="f22c8b56-eecb-4fec-af52-7a0bac1768c8" providerId="ADAL" clId="{85DD50BF-74BD-4761-8C76-B1F8AFD189BF}" dt="2024-04-18T19:32:19.098" v="666" actId="1076"/>
        <pc:sldMkLst>
          <pc:docMk/>
          <pc:sldMk cId="3938282445" sldId="467"/>
        </pc:sldMkLst>
        <pc:spChg chg="add del mod">
          <ac:chgData name="Melissa A. Nelson-Graham" userId="f22c8b56-eecb-4fec-af52-7a0bac1768c8" providerId="ADAL" clId="{85DD50BF-74BD-4761-8C76-B1F8AFD189BF}" dt="2024-04-18T19:32:14.548" v="664" actId="1076"/>
          <ac:spMkLst>
            <pc:docMk/>
            <pc:sldMk cId="3938282445" sldId="467"/>
            <ac:spMk id="2" creationId="{BF49D219-3E83-C4A7-1658-610B897307AF}"/>
          </ac:spMkLst>
        </pc:spChg>
        <pc:picChg chg="add mod">
          <ac:chgData name="Melissa A. Nelson-Graham" userId="f22c8b56-eecb-4fec-af52-7a0bac1768c8" providerId="ADAL" clId="{85DD50BF-74BD-4761-8C76-B1F8AFD189BF}" dt="2024-04-18T19:32:19.098" v="666" actId="1076"/>
          <ac:picMkLst>
            <pc:docMk/>
            <pc:sldMk cId="3938282445" sldId="467"/>
            <ac:picMk id="3" creationId="{D13A03EE-D3E0-F135-6372-886AC6F08200}"/>
          </ac:picMkLst>
        </pc:picChg>
      </pc:sldChg>
      <pc:sldMasterChg chg="modTransition modAnim modSldLayout">
        <pc:chgData name="Melissa A. Nelson-Graham" userId="f22c8b56-eecb-4fec-af52-7a0bac1768c8" providerId="ADAL" clId="{85DD50BF-74BD-4761-8C76-B1F8AFD189BF}" dt="2024-04-18T18:47:41.819" v="13"/>
        <pc:sldMasterMkLst>
          <pc:docMk/>
          <pc:sldMasterMk cId="1183803106" sldId="2147484178"/>
        </pc:sldMasterMkLst>
        <pc:sldLayoutChg chg="modTransition">
          <pc:chgData name="Melissa A. Nelson-Graham" userId="f22c8b56-eecb-4fec-af52-7a0bac1768c8" providerId="ADAL" clId="{85DD50BF-74BD-4761-8C76-B1F8AFD189BF}" dt="2024-04-18T18:47:41.819" v="13"/>
          <pc:sldLayoutMkLst>
            <pc:docMk/>
            <pc:sldMasterMk cId="1183803106" sldId="2147484178"/>
            <pc:sldLayoutMk cId="3090599489" sldId="2147484179"/>
          </pc:sldLayoutMkLst>
        </pc:sldLayoutChg>
        <pc:sldLayoutChg chg="modTransition">
          <pc:chgData name="Melissa A. Nelson-Graham" userId="f22c8b56-eecb-4fec-af52-7a0bac1768c8" providerId="ADAL" clId="{85DD50BF-74BD-4761-8C76-B1F8AFD189BF}" dt="2024-04-18T18:47:41.819" v="13"/>
          <pc:sldLayoutMkLst>
            <pc:docMk/>
            <pc:sldMasterMk cId="1183803106" sldId="2147484178"/>
            <pc:sldLayoutMk cId="1107330081" sldId="2147484180"/>
          </pc:sldLayoutMkLst>
        </pc:sldLayoutChg>
        <pc:sldLayoutChg chg="modTransition">
          <pc:chgData name="Melissa A. Nelson-Graham" userId="f22c8b56-eecb-4fec-af52-7a0bac1768c8" providerId="ADAL" clId="{85DD50BF-74BD-4761-8C76-B1F8AFD189BF}" dt="2024-04-18T18:47:41.819" v="13"/>
          <pc:sldLayoutMkLst>
            <pc:docMk/>
            <pc:sldMasterMk cId="1183803106" sldId="2147484178"/>
            <pc:sldLayoutMk cId="168744149" sldId="2147484181"/>
          </pc:sldLayoutMkLst>
        </pc:sldLayoutChg>
        <pc:sldLayoutChg chg="modTransition">
          <pc:chgData name="Melissa A. Nelson-Graham" userId="f22c8b56-eecb-4fec-af52-7a0bac1768c8" providerId="ADAL" clId="{85DD50BF-74BD-4761-8C76-B1F8AFD189BF}" dt="2024-04-18T18:47:41.819" v="13"/>
          <pc:sldLayoutMkLst>
            <pc:docMk/>
            <pc:sldMasterMk cId="1183803106" sldId="2147484178"/>
            <pc:sldLayoutMk cId="2360967946" sldId="2147484182"/>
          </pc:sldLayoutMkLst>
        </pc:sldLayoutChg>
        <pc:sldLayoutChg chg="modTransition">
          <pc:chgData name="Melissa A. Nelson-Graham" userId="f22c8b56-eecb-4fec-af52-7a0bac1768c8" providerId="ADAL" clId="{85DD50BF-74BD-4761-8C76-B1F8AFD189BF}" dt="2024-04-18T18:47:41.819" v="13"/>
          <pc:sldLayoutMkLst>
            <pc:docMk/>
            <pc:sldMasterMk cId="1183803106" sldId="2147484178"/>
            <pc:sldLayoutMk cId="3738211354" sldId="2147484183"/>
          </pc:sldLayoutMkLst>
        </pc:sldLayoutChg>
        <pc:sldLayoutChg chg="modTransition">
          <pc:chgData name="Melissa A. Nelson-Graham" userId="f22c8b56-eecb-4fec-af52-7a0bac1768c8" providerId="ADAL" clId="{85DD50BF-74BD-4761-8C76-B1F8AFD189BF}" dt="2024-04-18T18:47:41.819" v="13"/>
          <pc:sldLayoutMkLst>
            <pc:docMk/>
            <pc:sldMasterMk cId="1183803106" sldId="2147484178"/>
            <pc:sldLayoutMk cId="2452119918" sldId="2147484184"/>
          </pc:sldLayoutMkLst>
        </pc:sldLayoutChg>
        <pc:sldLayoutChg chg="modTransition">
          <pc:chgData name="Melissa A. Nelson-Graham" userId="f22c8b56-eecb-4fec-af52-7a0bac1768c8" providerId="ADAL" clId="{85DD50BF-74BD-4761-8C76-B1F8AFD189BF}" dt="2024-04-18T18:47:41.819" v="13"/>
          <pc:sldLayoutMkLst>
            <pc:docMk/>
            <pc:sldMasterMk cId="1183803106" sldId="2147484178"/>
            <pc:sldLayoutMk cId="3776175858" sldId="2147484185"/>
          </pc:sldLayoutMkLst>
        </pc:sldLayoutChg>
        <pc:sldLayoutChg chg="modTransition">
          <pc:chgData name="Melissa A. Nelson-Graham" userId="f22c8b56-eecb-4fec-af52-7a0bac1768c8" providerId="ADAL" clId="{85DD50BF-74BD-4761-8C76-B1F8AFD189BF}" dt="2024-04-18T18:47:41.819" v="13"/>
          <pc:sldLayoutMkLst>
            <pc:docMk/>
            <pc:sldMasterMk cId="1183803106" sldId="2147484178"/>
            <pc:sldLayoutMk cId="660314119" sldId="2147484186"/>
          </pc:sldLayoutMkLst>
        </pc:sldLayoutChg>
        <pc:sldLayoutChg chg="modTransition">
          <pc:chgData name="Melissa A. Nelson-Graham" userId="f22c8b56-eecb-4fec-af52-7a0bac1768c8" providerId="ADAL" clId="{85DD50BF-74BD-4761-8C76-B1F8AFD189BF}" dt="2024-04-18T18:47:41.819" v="13"/>
          <pc:sldLayoutMkLst>
            <pc:docMk/>
            <pc:sldMasterMk cId="1183803106" sldId="2147484178"/>
            <pc:sldLayoutMk cId="3616957293" sldId="2147484187"/>
          </pc:sldLayoutMkLst>
        </pc:sldLayoutChg>
        <pc:sldLayoutChg chg="modTransition">
          <pc:chgData name="Melissa A. Nelson-Graham" userId="f22c8b56-eecb-4fec-af52-7a0bac1768c8" providerId="ADAL" clId="{85DD50BF-74BD-4761-8C76-B1F8AFD189BF}" dt="2024-04-18T18:47:41.819" v="13"/>
          <pc:sldLayoutMkLst>
            <pc:docMk/>
            <pc:sldMasterMk cId="1183803106" sldId="2147484178"/>
            <pc:sldLayoutMk cId="1859874976" sldId="2147484193"/>
          </pc:sldLayoutMkLst>
        </pc:sldLayoutChg>
        <pc:sldLayoutChg chg="modTransition">
          <pc:chgData name="Melissa A. Nelson-Graham" userId="f22c8b56-eecb-4fec-af52-7a0bac1768c8" providerId="ADAL" clId="{85DD50BF-74BD-4761-8C76-B1F8AFD189BF}" dt="2024-04-18T18:47:41.819" v="13"/>
          <pc:sldLayoutMkLst>
            <pc:docMk/>
            <pc:sldMasterMk cId="1183803106" sldId="2147484178"/>
            <pc:sldLayoutMk cId="3570876891" sldId="2147484194"/>
          </pc:sldLayoutMkLst>
        </pc:sldLayoutChg>
      </pc:sldMasterChg>
      <pc:sldMasterChg chg="modTransition modAnim modSldLayout">
        <pc:chgData name="Melissa A. Nelson-Graham" userId="f22c8b56-eecb-4fec-af52-7a0bac1768c8" providerId="ADAL" clId="{85DD50BF-74BD-4761-8C76-B1F8AFD189BF}" dt="2024-04-18T18:47:07.811" v="11"/>
        <pc:sldMasterMkLst>
          <pc:docMk/>
          <pc:sldMasterMk cId="2616157535" sldId="2147484178"/>
        </pc:sldMasterMkLst>
        <pc:sldLayoutChg chg="modTransition">
          <pc:chgData name="Melissa A. Nelson-Graham" userId="f22c8b56-eecb-4fec-af52-7a0bac1768c8" providerId="ADAL" clId="{85DD50BF-74BD-4761-8C76-B1F8AFD189BF}" dt="2024-04-18T18:47:07.811" v="11"/>
          <pc:sldLayoutMkLst>
            <pc:docMk/>
            <pc:sldMasterMk cId="2616157535" sldId="2147484178"/>
            <pc:sldLayoutMk cId="1560890706" sldId="2147484179"/>
          </pc:sldLayoutMkLst>
        </pc:sldLayoutChg>
        <pc:sldLayoutChg chg="modTransition">
          <pc:chgData name="Melissa A. Nelson-Graham" userId="f22c8b56-eecb-4fec-af52-7a0bac1768c8" providerId="ADAL" clId="{85DD50BF-74BD-4761-8C76-B1F8AFD189BF}" dt="2024-04-18T18:47:07.811" v="11"/>
          <pc:sldLayoutMkLst>
            <pc:docMk/>
            <pc:sldMasterMk cId="2616157535" sldId="2147484178"/>
            <pc:sldLayoutMk cId="2292826284" sldId="2147484180"/>
          </pc:sldLayoutMkLst>
        </pc:sldLayoutChg>
        <pc:sldLayoutChg chg="modTransition">
          <pc:chgData name="Melissa A. Nelson-Graham" userId="f22c8b56-eecb-4fec-af52-7a0bac1768c8" providerId="ADAL" clId="{85DD50BF-74BD-4761-8C76-B1F8AFD189BF}" dt="2024-04-18T18:47:07.811" v="11"/>
          <pc:sldLayoutMkLst>
            <pc:docMk/>
            <pc:sldMasterMk cId="2616157535" sldId="2147484178"/>
            <pc:sldLayoutMk cId="1510917247" sldId="2147484181"/>
          </pc:sldLayoutMkLst>
        </pc:sldLayoutChg>
        <pc:sldLayoutChg chg="modTransition">
          <pc:chgData name="Melissa A. Nelson-Graham" userId="f22c8b56-eecb-4fec-af52-7a0bac1768c8" providerId="ADAL" clId="{85DD50BF-74BD-4761-8C76-B1F8AFD189BF}" dt="2024-04-18T18:47:07.811" v="11"/>
          <pc:sldLayoutMkLst>
            <pc:docMk/>
            <pc:sldMasterMk cId="2616157535" sldId="2147484178"/>
            <pc:sldLayoutMk cId="3213071439" sldId="2147484182"/>
          </pc:sldLayoutMkLst>
        </pc:sldLayoutChg>
        <pc:sldLayoutChg chg="modTransition">
          <pc:chgData name="Melissa A. Nelson-Graham" userId="f22c8b56-eecb-4fec-af52-7a0bac1768c8" providerId="ADAL" clId="{85DD50BF-74BD-4761-8C76-B1F8AFD189BF}" dt="2024-04-18T18:47:07.811" v="11"/>
          <pc:sldLayoutMkLst>
            <pc:docMk/>
            <pc:sldMasterMk cId="2616157535" sldId="2147484178"/>
            <pc:sldLayoutMk cId="636599037" sldId="2147484183"/>
          </pc:sldLayoutMkLst>
        </pc:sldLayoutChg>
        <pc:sldLayoutChg chg="modTransition">
          <pc:chgData name="Melissa A. Nelson-Graham" userId="f22c8b56-eecb-4fec-af52-7a0bac1768c8" providerId="ADAL" clId="{85DD50BF-74BD-4761-8C76-B1F8AFD189BF}" dt="2024-04-18T18:47:07.811" v="11"/>
          <pc:sldLayoutMkLst>
            <pc:docMk/>
            <pc:sldMasterMk cId="2616157535" sldId="2147484178"/>
            <pc:sldLayoutMk cId="3813604048" sldId="2147484184"/>
          </pc:sldLayoutMkLst>
        </pc:sldLayoutChg>
        <pc:sldLayoutChg chg="modTransition">
          <pc:chgData name="Melissa A. Nelson-Graham" userId="f22c8b56-eecb-4fec-af52-7a0bac1768c8" providerId="ADAL" clId="{85DD50BF-74BD-4761-8C76-B1F8AFD189BF}" dt="2024-04-18T18:47:07.811" v="11"/>
          <pc:sldLayoutMkLst>
            <pc:docMk/>
            <pc:sldMasterMk cId="2616157535" sldId="2147484178"/>
            <pc:sldLayoutMk cId="1488132983" sldId="2147484185"/>
          </pc:sldLayoutMkLst>
        </pc:sldLayoutChg>
        <pc:sldLayoutChg chg="modTransition">
          <pc:chgData name="Melissa A. Nelson-Graham" userId="f22c8b56-eecb-4fec-af52-7a0bac1768c8" providerId="ADAL" clId="{85DD50BF-74BD-4761-8C76-B1F8AFD189BF}" dt="2024-04-18T18:47:07.811" v="11"/>
          <pc:sldLayoutMkLst>
            <pc:docMk/>
            <pc:sldMasterMk cId="2616157535" sldId="2147484178"/>
            <pc:sldLayoutMk cId="4112037270" sldId="2147484186"/>
          </pc:sldLayoutMkLst>
        </pc:sldLayoutChg>
        <pc:sldLayoutChg chg="modTransition">
          <pc:chgData name="Melissa A. Nelson-Graham" userId="f22c8b56-eecb-4fec-af52-7a0bac1768c8" providerId="ADAL" clId="{85DD50BF-74BD-4761-8C76-B1F8AFD189BF}" dt="2024-04-18T18:47:07.811" v="11"/>
          <pc:sldLayoutMkLst>
            <pc:docMk/>
            <pc:sldMasterMk cId="2616157535" sldId="2147484178"/>
            <pc:sldLayoutMk cId="2395229881" sldId="2147484187"/>
          </pc:sldLayoutMkLst>
        </pc:sldLayoutChg>
        <pc:sldLayoutChg chg="modTransition">
          <pc:chgData name="Melissa A. Nelson-Graham" userId="f22c8b56-eecb-4fec-af52-7a0bac1768c8" providerId="ADAL" clId="{85DD50BF-74BD-4761-8C76-B1F8AFD189BF}" dt="2024-04-18T18:47:07.811" v="11"/>
          <pc:sldLayoutMkLst>
            <pc:docMk/>
            <pc:sldMasterMk cId="2616157535" sldId="2147484178"/>
            <pc:sldLayoutMk cId="1386212442" sldId="2147484194"/>
          </pc:sldLayoutMkLst>
        </pc:sldLayoutChg>
        <pc:sldLayoutChg chg="modTransition">
          <pc:chgData name="Melissa A. Nelson-Graham" userId="f22c8b56-eecb-4fec-af52-7a0bac1768c8" providerId="ADAL" clId="{85DD50BF-74BD-4761-8C76-B1F8AFD189BF}" dt="2024-04-18T18:47:07.811" v="11"/>
          <pc:sldLayoutMkLst>
            <pc:docMk/>
            <pc:sldMasterMk cId="2616157535" sldId="2147484178"/>
            <pc:sldLayoutMk cId="3604759137" sldId="2147484195"/>
          </pc:sldLayoutMkLst>
        </pc:sldLayoutChg>
      </pc:sldMasterChg>
      <pc:sldMasterChg chg="modTransition modAnim modSldLayout">
        <pc:chgData name="Melissa A. Nelson-Graham" userId="f22c8b56-eecb-4fec-af52-7a0bac1768c8" providerId="ADAL" clId="{85DD50BF-74BD-4761-8C76-B1F8AFD189BF}" dt="2024-04-18T18:48:02.181" v="16"/>
        <pc:sldMasterMkLst>
          <pc:docMk/>
          <pc:sldMasterMk cId="1632846918" sldId="2147484195"/>
        </pc:sldMasterMkLst>
        <pc:sldLayoutChg chg="modTransition">
          <pc:chgData name="Melissa A. Nelson-Graham" userId="f22c8b56-eecb-4fec-af52-7a0bac1768c8" providerId="ADAL" clId="{85DD50BF-74BD-4761-8C76-B1F8AFD189BF}" dt="2024-04-18T18:48:02.181" v="16"/>
          <pc:sldLayoutMkLst>
            <pc:docMk/>
            <pc:sldMasterMk cId="1632846918" sldId="2147484195"/>
            <pc:sldLayoutMk cId="1261080100" sldId="2147484196"/>
          </pc:sldLayoutMkLst>
        </pc:sldLayoutChg>
        <pc:sldLayoutChg chg="modTransition">
          <pc:chgData name="Melissa A. Nelson-Graham" userId="f22c8b56-eecb-4fec-af52-7a0bac1768c8" providerId="ADAL" clId="{85DD50BF-74BD-4761-8C76-B1F8AFD189BF}" dt="2024-04-18T18:48:02.181" v="16"/>
          <pc:sldLayoutMkLst>
            <pc:docMk/>
            <pc:sldMasterMk cId="1632846918" sldId="2147484195"/>
            <pc:sldLayoutMk cId="1456277553" sldId="2147484197"/>
          </pc:sldLayoutMkLst>
        </pc:sldLayoutChg>
        <pc:sldLayoutChg chg="modTransition">
          <pc:chgData name="Melissa A. Nelson-Graham" userId="f22c8b56-eecb-4fec-af52-7a0bac1768c8" providerId="ADAL" clId="{85DD50BF-74BD-4761-8C76-B1F8AFD189BF}" dt="2024-04-18T18:48:02.181" v="16"/>
          <pc:sldLayoutMkLst>
            <pc:docMk/>
            <pc:sldMasterMk cId="1632846918" sldId="2147484195"/>
            <pc:sldLayoutMk cId="2857629091" sldId="2147484198"/>
          </pc:sldLayoutMkLst>
        </pc:sldLayoutChg>
        <pc:sldLayoutChg chg="modTransition">
          <pc:chgData name="Melissa A. Nelson-Graham" userId="f22c8b56-eecb-4fec-af52-7a0bac1768c8" providerId="ADAL" clId="{85DD50BF-74BD-4761-8C76-B1F8AFD189BF}" dt="2024-04-18T18:48:02.181" v="16"/>
          <pc:sldLayoutMkLst>
            <pc:docMk/>
            <pc:sldMasterMk cId="1632846918" sldId="2147484195"/>
            <pc:sldLayoutMk cId="4225806691" sldId="2147484199"/>
          </pc:sldLayoutMkLst>
        </pc:sldLayoutChg>
        <pc:sldLayoutChg chg="modTransition">
          <pc:chgData name="Melissa A. Nelson-Graham" userId="f22c8b56-eecb-4fec-af52-7a0bac1768c8" providerId="ADAL" clId="{85DD50BF-74BD-4761-8C76-B1F8AFD189BF}" dt="2024-04-18T18:48:02.181" v="16"/>
          <pc:sldLayoutMkLst>
            <pc:docMk/>
            <pc:sldMasterMk cId="1632846918" sldId="2147484195"/>
            <pc:sldLayoutMk cId="3993140135" sldId="2147484200"/>
          </pc:sldLayoutMkLst>
        </pc:sldLayoutChg>
        <pc:sldLayoutChg chg="modTransition">
          <pc:chgData name="Melissa A. Nelson-Graham" userId="f22c8b56-eecb-4fec-af52-7a0bac1768c8" providerId="ADAL" clId="{85DD50BF-74BD-4761-8C76-B1F8AFD189BF}" dt="2024-04-18T18:48:02.181" v="16"/>
          <pc:sldLayoutMkLst>
            <pc:docMk/>
            <pc:sldMasterMk cId="1632846918" sldId="2147484195"/>
            <pc:sldLayoutMk cId="82637984" sldId="2147484201"/>
          </pc:sldLayoutMkLst>
        </pc:sldLayoutChg>
        <pc:sldLayoutChg chg="modTransition">
          <pc:chgData name="Melissa A. Nelson-Graham" userId="f22c8b56-eecb-4fec-af52-7a0bac1768c8" providerId="ADAL" clId="{85DD50BF-74BD-4761-8C76-B1F8AFD189BF}" dt="2024-04-18T18:48:02.181" v="16"/>
          <pc:sldLayoutMkLst>
            <pc:docMk/>
            <pc:sldMasterMk cId="1632846918" sldId="2147484195"/>
            <pc:sldLayoutMk cId="1825956929" sldId="2147484202"/>
          </pc:sldLayoutMkLst>
        </pc:sldLayoutChg>
        <pc:sldLayoutChg chg="modTransition">
          <pc:chgData name="Melissa A. Nelson-Graham" userId="f22c8b56-eecb-4fec-af52-7a0bac1768c8" providerId="ADAL" clId="{85DD50BF-74BD-4761-8C76-B1F8AFD189BF}" dt="2024-04-18T18:48:02.181" v="16"/>
          <pc:sldLayoutMkLst>
            <pc:docMk/>
            <pc:sldMasterMk cId="1632846918" sldId="2147484195"/>
            <pc:sldLayoutMk cId="2170072875" sldId="2147484203"/>
          </pc:sldLayoutMkLst>
        </pc:sldLayoutChg>
        <pc:sldLayoutChg chg="modTransition">
          <pc:chgData name="Melissa A. Nelson-Graham" userId="f22c8b56-eecb-4fec-af52-7a0bac1768c8" providerId="ADAL" clId="{85DD50BF-74BD-4761-8C76-B1F8AFD189BF}" dt="2024-04-18T18:48:02.181" v="16"/>
          <pc:sldLayoutMkLst>
            <pc:docMk/>
            <pc:sldMasterMk cId="1632846918" sldId="2147484195"/>
            <pc:sldLayoutMk cId="3577339011" sldId="2147484204"/>
          </pc:sldLayoutMkLst>
        </pc:sldLayoutChg>
        <pc:sldLayoutChg chg="modTransition">
          <pc:chgData name="Melissa A. Nelson-Graham" userId="f22c8b56-eecb-4fec-af52-7a0bac1768c8" providerId="ADAL" clId="{85DD50BF-74BD-4761-8C76-B1F8AFD189BF}" dt="2024-04-18T18:48:02.181" v="16"/>
          <pc:sldLayoutMkLst>
            <pc:docMk/>
            <pc:sldMasterMk cId="1632846918" sldId="2147484195"/>
            <pc:sldLayoutMk cId="1169905273" sldId="2147484210"/>
          </pc:sldLayoutMkLst>
        </pc:sldLayoutChg>
        <pc:sldLayoutChg chg="modTransition">
          <pc:chgData name="Melissa A. Nelson-Graham" userId="f22c8b56-eecb-4fec-af52-7a0bac1768c8" providerId="ADAL" clId="{85DD50BF-74BD-4761-8C76-B1F8AFD189BF}" dt="2024-04-18T18:48:02.181" v="16"/>
          <pc:sldLayoutMkLst>
            <pc:docMk/>
            <pc:sldMasterMk cId="1632846918" sldId="2147484195"/>
            <pc:sldLayoutMk cId="2180087859" sldId="2147484211"/>
          </pc:sldLayoutMkLst>
        </pc:sldLayoutChg>
      </pc:sldMasterChg>
      <pc:sldMasterChg chg="modTransition modAnim modSldLayout">
        <pc:chgData name="Melissa A. Nelson-Graham" userId="f22c8b56-eecb-4fec-af52-7a0bac1768c8" providerId="ADAL" clId="{85DD50BF-74BD-4761-8C76-B1F8AFD189BF}" dt="2024-04-18T18:47:06.429" v="9"/>
        <pc:sldMasterMkLst>
          <pc:docMk/>
          <pc:sldMasterMk cId="2819134868" sldId="2147484196"/>
        </pc:sldMasterMkLst>
        <pc:sldLayoutChg chg="modTransition">
          <pc:chgData name="Melissa A. Nelson-Graham" userId="f22c8b56-eecb-4fec-af52-7a0bac1768c8" providerId="ADAL" clId="{85DD50BF-74BD-4761-8C76-B1F8AFD189BF}" dt="2024-04-18T18:47:06.429" v="9"/>
          <pc:sldLayoutMkLst>
            <pc:docMk/>
            <pc:sldMasterMk cId="2819134868" sldId="2147484196"/>
            <pc:sldLayoutMk cId="1693252433" sldId="2147484197"/>
          </pc:sldLayoutMkLst>
        </pc:sldLayoutChg>
        <pc:sldLayoutChg chg="modTransition">
          <pc:chgData name="Melissa A. Nelson-Graham" userId="f22c8b56-eecb-4fec-af52-7a0bac1768c8" providerId="ADAL" clId="{85DD50BF-74BD-4761-8C76-B1F8AFD189BF}" dt="2024-04-18T18:47:06.429" v="9"/>
          <pc:sldLayoutMkLst>
            <pc:docMk/>
            <pc:sldMasterMk cId="2819134868" sldId="2147484196"/>
            <pc:sldLayoutMk cId="372565893" sldId="2147484198"/>
          </pc:sldLayoutMkLst>
        </pc:sldLayoutChg>
        <pc:sldLayoutChg chg="modTransition">
          <pc:chgData name="Melissa A. Nelson-Graham" userId="f22c8b56-eecb-4fec-af52-7a0bac1768c8" providerId="ADAL" clId="{85DD50BF-74BD-4761-8C76-B1F8AFD189BF}" dt="2024-04-18T18:47:06.429" v="9"/>
          <pc:sldLayoutMkLst>
            <pc:docMk/>
            <pc:sldMasterMk cId="2819134868" sldId="2147484196"/>
            <pc:sldLayoutMk cId="327490420" sldId="2147484199"/>
          </pc:sldLayoutMkLst>
        </pc:sldLayoutChg>
        <pc:sldLayoutChg chg="modTransition">
          <pc:chgData name="Melissa A. Nelson-Graham" userId="f22c8b56-eecb-4fec-af52-7a0bac1768c8" providerId="ADAL" clId="{85DD50BF-74BD-4761-8C76-B1F8AFD189BF}" dt="2024-04-18T18:47:06.429" v="9"/>
          <pc:sldLayoutMkLst>
            <pc:docMk/>
            <pc:sldMasterMk cId="2819134868" sldId="2147484196"/>
            <pc:sldLayoutMk cId="507775937" sldId="2147484200"/>
          </pc:sldLayoutMkLst>
        </pc:sldLayoutChg>
        <pc:sldLayoutChg chg="modTransition">
          <pc:chgData name="Melissa A. Nelson-Graham" userId="f22c8b56-eecb-4fec-af52-7a0bac1768c8" providerId="ADAL" clId="{85DD50BF-74BD-4761-8C76-B1F8AFD189BF}" dt="2024-04-18T18:47:06.429" v="9"/>
          <pc:sldLayoutMkLst>
            <pc:docMk/>
            <pc:sldMasterMk cId="2819134868" sldId="2147484196"/>
            <pc:sldLayoutMk cId="1370997665" sldId="2147484202"/>
          </pc:sldLayoutMkLst>
        </pc:sldLayoutChg>
        <pc:sldLayoutChg chg="modTransition">
          <pc:chgData name="Melissa A. Nelson-Graham" userId="f22c8b56-eecb-4fec-af52-7a0bac1768c8" providerId="ADAL" clId="{85DD50BF-74BD-4761-8C76-B1F8AFD189BF}" dt="2024-04-18T18:47:06.429" v="9"/>
          <pc:sldLayoutMkLst>
            <pc:docMk/>
            <pc:sldMasterMk cId="2819134868" sldId="2147484196"/>
            <pc:sldLayoutMk cId="4264213881" sldId="2147484203"/>
          </pc:sldLayoutMkLst>
        </pc:sldLayoutChg>
        <pc:sldLayoutChg chg="modTransition">
          <pc:chgData name="Melissa A. Nelson-Graham" userId="f22c8b56-eecb-4fec-af52-7a0bac1768c8" providerId="ADAL" clId="{85DD50BF-74BD-4761-8C76-B1F8AFD189BF}" dt="2024-04-18T18:47:06.429" v="9"/>
          <pc:sldLayoutMkLst>
            <pc:docMk/>
            <pc:sldMasterMk cId="2819134868" sldId="2147484196"/>
            <pc:sldLayoutMk cId="503473716" sldId="2147484204"/>
          </pc:sldLayoutMkLst>
        </pc:sldLayoutChg>
        <pc:sldLayoutChg chg="modTransition">
          <pc:chgData name="Melissa A. Nelson-Graham" userId="f22c8b56-eecb-4fec-af52-7a0bac1768c8" providerId="ADAL" clId="{85DD50BF-74BD-4761-8C76-B1F8AFD189BF}" dt="2024-04-18T18:47:06.429" v="9"/>
          <pc:sldLayoutMkLst>
            <pc:docMk/>
            <pc:sldMasterMk cId="2819134868" sldId="2147484196"/>
            <pc:sldLayoutMk cId="1903984824" sldId="2147484205"/>
          </pc:sldLayoutMkLst>
        </pc:sldLayoutChg>
        <pc:sldLayoutChg chg="modTransition">
          <pc:chgData name="Melissa A. Nelson-Graham" userId="f22c8b56-eecb-4fec-af52-7a0bac1768c8" providerId="ADAL" clId="{85DD50BF-74BD-4761-8C76-B1F8AFD189BF}" dt="2024-04-18T18:47:06.429" v="9"/>
          <pc:sldLayoutMkLst>
            <pc:docMk/>
            <pc:sldMasterMk cId="2819134868" sldId="2147484196"/>
            <pc:sldLayoutMk cId="1514994688" sldId="2147484206"/>
          </pc:sldLayoutMkLst>
        </pc:sldLayoutChg>
        <pc:sldLayoutChg chg="modTransition">
          <pc:chgData name="Melissa A. Nelson-Graham" userId="f22c8b56-eecb-4fec-af52-7a0bac1768c8" providerId="ADAL" clId="{85DD50BF-74BD-4761-8C76-B1F8AFD189BF}" dt="2024-04-18T18:47:06.429" v="9"/>
          <pc:sldLayoutMkLst>
            <pc:docMk/>
            <pc:sldMasterMk cId="2819134868" sldId="2147484196"/>
            <pc:sldLayoutMk cId="4200002930" sldId="2147484207"/>
          </pc:sldLayoutMkLst>
        </pc:sldLayoutChg>
      </pc:sldMasterChg>
      <pc:sldMasterChg chg="modTransition modAnim modSldLayout">
        <pc:chgData name="Melissa A. Nelson-Graham" userId="f22c8b56-eecb-4fec-af52-7a0bac1768c8" providerId="ADAL" clId="{85DD50BF-74BD-4761-8C76-B1F8AFD189BF}" dt="2024-04-18T18:47:04.770" v="7"/>
        <pc:sldMasterMkLst>
          <pc:docMk/>
          <pc:sldMasterMk cId="2749952609" sldId="2147484208"/>
        </pc:sldMasterMkLst>
        <pc:sldLayoutChg chg="modTransition">
          <pc:chgData name="Melissa A. Nelson-Graham" userId="f22c8b56-eecb-4fec-af52-7a0bac1768c8" providerId="ADAL" clId="{85DD50BF-74BD-4761-8C76-B1F8AFD189BF}" dt="2024-04-18T18:47:04.770" v="7"/>
          <pc:sldLayoutMkLst>
            <pc:docMk/>
            <pc:sldMasterMk cId="2749952609" sldId="2147484208"/>
            <pc:sldLayoutMk cId="1477891676" sldId="2147484209"/>
          </pc:sldLayoutMkLst>
        </pc:sldLayoutChg>
        <pc:sldLayoutChg chg="modTransition">
          <pc:chgData name="Melissa A. Nelson-Graham" userId="f22c8b56-eecb-4fec-af52-7a0bac1768c8" providerId="ADAL" clId="{85DD50BF-74BD-4761-8C76-B1F8AFD189BF}" dt="2024-04-18T18:47:04.770" v="7"/>
          <pc:sldLayoutMkLst>
            <pc:docMk/>
            <pc:sldMasterMk cId="2749952609" sldId="2147484208"/>
            <pc:sldLayoutMk cId="802880454" sldId="2147484210"/>
          </pc:sldLayoutMkLst>
        </pc:sldLayoutChg>
        <pc:sldLayoutChg chg="modTransition">
          <pc:chgData name="Melissa A. Nelson-Graham" userId="f22c8b56-eecb-4fec-af52-7a0bac1768c8" providerId="ADAL" clId="{85DD50BF-74BD-4761-8C76-B1F8AFD189BF}" dt="2024-04-18T18:47:04.770" v="7"/>
          <pc:sldLayoutMkLst>
            <pc:docMk/>
            <pc:sldMasterMk cId="2749952609" sldId="2147484208"/>
            <pc:sldLayoutMk cId="3472284342" sldId="2147484211"/>
          </pc:sldLayoutMkLst>
        </pc:sldLayoutChg>
        <pc:sldLayoutChg chg="modTransition">
          <pc:chgData name="Melissa A. Nelson-Graham" userId="f22c8b56-eecb-4fec-af52-7a0bac1768c8" providerId="ADAL" clId="{85DD50BF-74BD-4761-8C76-B1F8AFD189BF}" dt="2024-04-18T18:47:04.770" v="7"/>
          <pc:sldLayoutMkLst>
            <pc:docMk/>
            <pc:sldMasterMk cId="2749952609" sldId="2147484208"/>
            <pc:sldLayoutMk cId="4148886519" sldId="2147484212"/>
          </pc:sldLayoutMkLst>
        </pc:sldLayoutChg>
        <pc:sldLayoutChg chg="modTransition">
          <pc:chgData name="Melissa A. Nelson-Graham" userId="f22c8b56-eecb-4fec-af52-7a0bac1768c8" providerId="ADAL" clId="{85DD50BF-74BD-4761-8C76-B1F8AFD189BF}" dt="2024-04-18T18:47:04.770" v="7"/>
          <pc:sldLayoutMkLst>
            <pc:docMk/>
            <pc:sldMasterMk cId="2749952609" sldId="2147484208"/>
            <pc:sldLayoutMk cId="4187132304" sldId="2147484214"/>
          </pc:sldLayoutMkLst>
        </pc:sldLayoutChg>
        <pc:sldLayoutChg chg="modTransition">
          <pc:chgData name="Melissa A. Nelson-Graham" userId="f22c8b56-eecb-4fec-af52-7a0bac1768c8" providerId="ADAL" clId="{85DD50BF-74BD-4761-8C76-B1F8AFD189BF}" dt="2024-04-18T18:47:04.770" v="7"/>
          <pc:sldLayoutMkLst>
            <pc:docMk/>
            <pc:sldMasterMk cId="2749952609" sldId="2147484208"/>
            <pc:sldLayoutMk cId="520092310" sldId="2147484215"/>
          </pc:sldLayoutMkLst>
        </pc:sldLayoutChg>
        <pc:sldLayoutChg chg="modTransition">
          <pc:chgData name="Melissa A. Nelson-Graham" userId="f22c8b56-eecb-4fec-af52-7a0bac1768c8" providerId="ADAL" clId="{85DD50BF-74BD-4761-8C76-B1F8AFD189BF}" dt="2024-04-18T18:47:04.770" v="7"/>
          <pc:sldLayoutMkLst>
            <pc:docMk/>
            <pc:sldMasterMk cId="2749952609" sldId="2147484208"/>
            <pc:sldLayoutMk cId="3077507868" sldId="2147484216"/>
          </pc:sldLayoutMkLst>
        </pc:sldLayoutChg>
        <pc:sldLayoutChg chg="modTransition">
          <pc:chgData name="Melissa A. Nelson-Graham" userId="f22c8b56-eecb-4fec-af52-7a0bac1768c8" providerId="ADAL" clId="{85DD50BF-74BD-4761-8C76-B1F8AFD189BF}" dt="2024-04-18T18:47:04.770" v="7"/>
          <pc:sldLayoutMkLst>
            <pc:docMk/>
            <pc:sldMasterMk cId="2749952609" sldId="2147484208"/>
            <pc:sldLayoutMk cId="2935067366" sldId="2147484217"/>
          </pc:sldLayoutMkLst>
        </pc:sldLayoutChg>
        <pc:sldLayoutChg chg="modTransition">
          <pc:chgData name="Melissa A. Nelson-Graham" userId="f22c8b56-eecb-4fec-af52-7a0bac1768c8" providerId="ADAL" clId="{85DD50BF-74BD-4761-8C76-B1F8AFD189BF}" dt="2024-04-18T18:47:04.770" v="7"/>
          <pc:sldLayoutMkLst>
            <pc:docMk/>
            <pc:sldMasterMk cId="2749952609" sldId="2147484208"/>
            <pc:sldLayoutMk cId="1049344563" sldId="2147484223"/>
          </pc:sldLayoutMkLst>
        </pc:sldLayoutChg>
        <pc:sldLayoutChg chg="modTransition">
          <pc:chgData name="Melissa A. Nelson-Graham" userId="f22c8b56-eecb-4fec-af52-7a0bac1768c8" providerId="ADAL" clId="{85DD50BF-74BD-4761-8C76-B1F8AFD189BF}" dt="2024-04-18T18:47:04.770" v="7"/>
          <pc:sldLayoutMkLst>
            <pc:docMk/>
            <pc:sldMasterMk cId="2749952609" sldId="2147484208"/>
            <pc:sldLayoutMk cId="2344586554" sldId="2147484224"/>
          </pc:sldLayoutMkLst>
        </pc:sldLayoutChg>
      </pc:sldMasterChg>
      <pc:sldMasterChg chg="modTransition modAnim modSldLayout">
        <pc:chgData name="Melissa A. Nelson-Graham" userId="f22c8b56-eecb-4fec-af52-7a0bac1768c8" providerId="ADAL" clId="{85DD50BF-74BD-4761-8C76-B1F8AFD189BF}" dt="2024-05-06T18:54:31.840" v="975"/>
        <pc:sldMasterMkLst>
          <pc:docMk/>
          <pc:sldMasterMk cId="4234313977" sldId="2147484212"/>
        </pc:sldMasterMkLst>
        <pc:sldLayoutChg chg="modTransition">
          <pc:chgData name="Melissa A. Nelson-Graham" userId="f22c8b56-eecb-4fec-af52-7a0bac1768c8" providerId="ADAL" clId="{85DD50BF-74BD-4761-8C76-B1F8AFD189BF}" dt="2024-05-06T18:54:31.840" v="975"/>
          <pc:sldLayoutMkLst>
            <pc:docMk/>
            <pc:sldMasterMk cId="4234313977" sldId="2147484212"/>
            <pc:sldLayoutMk cId="3637631451" sldId="2147484213"/>
          </pc:sldLayoutMkLst>
        </pc:sldLayoutChg>
        <pc:sldLayoutChg chg="modTransition">
          <pc:chgData name="Melissa A. Nelson-Graham" userId="f22c8b56-eecb-4fec-af52-7a0bac1768c8" providerId="ADAL" clId="{85DD50BF-74BD-4761-8C76-B1F8AFD189BF}" dt="2024-05-06T18:54:31.840" v="975"/>
          <pc:sldLayoutMkLst>
            <pc:docMk/>
            <pc:sldMasterMk cId="4234313977" sldId="2147484212"/>
            <pc:sldLayoutMk cId="880391639" sldId="2147484214"/>
          </pc:sldLayoutMkLst>
        </pc:sldLayoutChg>
        <pc:sldLayoutChg chg="modTransition">
          <pc:chgData name="Melissa A. Nelson-Graham" userId="f22c8b56-eecb-4fec-af52-7a0bac1768c8" providerId="ADAL" clId="{85DD50BF-74BD-4761-8C76-B1F8AFD189BF}" dt="2024-05-06T18:54:31.840" v="975"/>
          <pc:sldLayoutMkLst>
            <pc:docMk/>
            <pc:sldMasterMk cId="4234313977" sldId="2147484212"/>
            <pc:sldLayoutMk cId="775603721" sldId="2147484215"/>
          </pc:sldLayoutMkLst>
        </pc:sldLayoutChg>
        <pc:sldLayoutChg chg="modTransition">
          <pc:chgData name="Melissa A. Nelson-Graham" userId="f22c8b56-eecb-4fec-af52-7a0bac1768c8" providerId="ADAL" clId="{85DD50BF-74BD-4761-8C76-B1F8AFD189BF}" dt="2024-05-06T18:54:31.840" v="975"/>
          <pc:sldLayoutMkLst>
            <pc:docMk/>
            <pc:sldMasterMk cId="4234313977" sldId="2147484212"/>
            <pc:sldLayoutMk cId="713667235" sldId="2147484216"/>
          </pc:sldLayoutMkLst>
        </pc:sldLayoutChg>
        <pc:sldLayoutChg chg="modTransition">
          <pc:chgData name="Melissa A. Nelson-Graham" userId="f22c8b56-eecb-4fec-af52-7a0bac1768c8" providerId="ADAL" clId="{85DD50BF-74BD-4761-8C76-B1F8AFD189BF}" dt="2024-05-06T18:54:31.840" v="975"/>
          <pc:sldLayoutMkLst>
            <pc:docMk/>
            <pc:sldMasterMk cId="4234313977" sldId="2147484212"/>
            <pc:sldLayoutMk cId="2276520676" sldId="2147484217"/>
          </pc:sldLayoutMkLst>
        </pc:sldLayoutChg>
        <pc:sldLayoutChg chg="modTransition">
          <pc:chgData name="Melissa A. Nelson-Graham" userId="f22c8b56-eecb-4fec-af52-7a0bac1768c8" providerId="ADAL" clId="{85DD50BF-74BD-4761-8C76-B1F8AFD189BF}" dt="2024-05-06T18:54:31.840" v="975"/>
          <pc:sldLayoutMkLst>
            <pc:docMk/>
            <pc:sldMasterMk cId="4234313977" sldId="2147484212"/>
            <pc:sldLayoutMk cId="2485088357" sldId="2147484218"/>
          </pc:sldLayoutMkLst>
        </pc:sldLayoutChg>
        <pc:sldLayoutChg chg="modTransition">
          <pc:chgData name="Melissa A. Nelson-Graham" userId="f22c8b56-eecb-4fec-af52-7a0bac1768c8" providerId="ADAL" clId="{85DD50BF-74BD-4761-8C76-B1F8AFD189BF}" dt="2024-05-06T18:54:31.840" v="975"/>
          <pc:sldLayoutMkLst>
            <pc:docMk/>
            <pc:sldMasterMk cId="4234313977" sldId="2147484212"/>
            <pc:sldLayoutMk cId="3595613959" sldId="2147484219"/>
          </pc:sldLayoutMkLst>
        </pc:sldLayoutChg>
        <pc:sldLayoutChg chg="modTransition">
          <pc:chgData name="Melissa A. Nelson-Graham" userId="f22c8b56-eecb-4fec-af52-7a0bac1768c8" providerId="ADAL" clId="{85DD50BF-74BD-4761-8C76-B1F8AFD189BF}" dt="2024-05-06T18:54:31.840" v="975"/>
          <pc:sldLayoutMkLst>
            <pc:docMk/>
            <pc:sldMasterMk cId="4234313977" sldId="2147484212"/>
            <pc:sldLayoutMk cId="1435016725" sldId="2147484220"/>
          </pc:sldLayoutMkLst>
        </pc:sldLayoutChg>
        <pc:sldLayoutChg chg="modTransition">
          <pc:chgData name="Melissa A. Nelson-Graham" userId="f22c8b56-eecb-4fec-af52-7a0bac1768c8" providerId="ADAL" clId="{85DD50BF-74BD-4761-8C76-B1F8AFD189BF}" dt="2024-05-06T18:54:31.840" v="975"/>
          <pc:sldLayoutMkLst>
            <pc:docMk/>
            <pc:sldMasterMk cId="4234313977" sldId="2147484212"/>
            <pc:sldLayoutMk cId="3423211997" sldId="2147484221"/>
          </pc:sldLayoutMkLst>
        </pc:sldLayoutChg>
        <pc:sldLayoutChg chg="modTransition">
          <pc:chgData name="Melissa A. Nelson-Graham" userId="f22c8b56-eecb-4fec-af52-7a0bac1768c8" providerId="ADAL" clId="{85DD50BF-74BD-4761-8C76-B1F8AFD189BF}" dt="2024-05-06T18:54:31.840" v="975"/>
          <pc:sldLayoutMkLst>
            <pc:docMk/>
            <pc:sldMasterMk cId="4234313977" sldId="2147484212"/>
            <pc:sldLayoutMk cId="3443454736" sldId="2147484222"/>
          </pc:sldLayoutMkLst>
        </pc:sldLayoutChg>
        <pc:sldLayoutChg chg="modTransition">
          <pc:chgData name="Melissa A. Nelson-Graham" userId="f22c8b56-eecb-4fec-af52-7a0bac1768c8" providerId="ADAL" clId="{85DD50BF-74BD-4761-8C76-B1F8AFD189BF}" dt="2024-05-06T18:54:31.840" v="975"/>
          <pc:sldLayoutMkLst>
            <pc:docMk/>
            <pc:sldMasterMk cId="4234313977" sldId="2147484212"/>
            <pc:sldLayoutMk cId="3414106757" sldId="2147484223"/>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0E137E-B79C-4E7D-B392-0C52901A18FA}" type="doc">
      <dgm:prSet loTypeId="urn:microsoft.com/office/officeart/2005/8/layout/vList2" loCatId="list" qsTypeId="urn:microsoft.com/office/officeart/2005/8/quickstyle/simple4" qsCatId="simple" csTypeId="urn:microsoft.com/office/officeart/2005/8/colors/colorful1" csCatId="colorful" phldr="1"/>
      <dgm:spPr/>
      <dgm:t>
        <a:bodyPr/>
        <a:lstStyle/>
        <a:p>
          <a:endParaRPr lang="en-US"/>
        </a:p>
      </dgm:t>
    </dgm:pt>
    <dgm:pt modelId="{27A8C9A8-53CC-4F7D-9F02-4EE37BE2D36A}">
      <dgm:prSet custT="1"/>
      <dgm:spPr/>
      <dgm:t>
        <a:bodyPr/>
        <a:lstStyle/>
        <a:p>
          <a:r>
            <a:rPr lang="en-US" sz="2800" b="1" dirty="0">
              <a:solidFill>
                <a:schemeClr val="bg1"/>
              </a:solidFill>
            </a:rPr>
            <a:t>Principal: Dustin Skelton</a:t>
          </a:r>
        </a:p>
      </dgm:t>
    </dgm:pt>
    <dgm:pt modelId="{146449F9-45EC-4DBC-A2E0-469D27CC8177}" type="parTrans" cxnId="{548122C0-FFF4-4E80-B3D4-BB2087CF2870}">
      <dgm:prSet/>
      <dgm:spPr/>
      <dgm:t>
        <a:bodyPr/>
        <a:lstStyle/>
        <a:p>
          <a:endParaRPr lang="en-US"/>
        </a:p>
      </dgm:t>
    </dgm:pt>
    <dgm:pt modelId="{021DF21B-647D-47E5-9EA9-82B5AC89C625}" type="sibTrans" cxnId="{548122C0-FFF4-4E80-B3D4-BB2087CF2870}">
      <dgm:prSet/>
      <dgm:spPr/>
      <dgm:t>
        <a:bodyPr/>
        <a:lstStyle/>
        <a:p>
          <a:endParaRPr lang="en-US"/>
        </a:p>
      </dgm:t>
    </dgm:pt>
    <dgm:pt modelId="{E56CF777-A287-409C-9C87-F5CCE9430F59}">
      <dgm:prSet custT="1"/>
      <dgm:spPr/>
      <dgm:t>
        <a:bodyPr/>
        <a:lstStyle/>
        <a:p>
          <a:r>
            <a:rPr lang="en-US" sz="2000" b="1" dirty="0">
              <a:solidFill>
                <a:schemeClr val="bg1"/>
              </a:solidFill>
            </a:rPr>
            <a:t>Assistant Principal: Jennifer Godbout</a:t>
          </a:r>
        </a:p>
        <a:p>
          <a:r>
            <a:rPr lang="en-US" sz="2000" b="1" dirty="0">
              <a:solidFill>
                <a:schemeClr val="bg1"/>
              </a:solidFill>
            </a:rPr>
            <a:t>Assistant Principal: Marc Renna </a:t>
          </a:r>
        </a:p>
      </dgm:t>
    </dgm:pt>
    <dgm:pt modelId="{920E60FE-B9B5-4161-AD58-91CC02F55293}" type="parTrans" cxnId="{F7DCF3AF-A243-48F3-89FD-EB2C93B22008}">
      <dgm:prSet/>
      <dgm:spPr/>
      <dgm:t>
        <a:bodyPr/>
        <a:lstStyle/>
        <a:p>
          <a:endParaRPr lang="en-US"/>
        </a:p>
      </dgm:t>
    </dgm:pt>
    <dgm:pt modelId="{C3A542D5-EF08-4034-8BB0-8029BCD71D67}" type="sibTrans" cxnId="{F7DCF3AF-A243-48F3-89FD-EB2C93B22008}">
      <dgm:prSet/>
      <dgm:spPr/>
      <dgm:t>
        <a:bodyPr/>
        <a:lstStyle/>
        <a:p>
          <a:endParaRPr lang="en-US"/>
        </a:p>
      </dgm:t>
    </dgm:pt>
    <dgm:pt modelId="{496F9615-A750-474B-968A-D5316F9172F1}">
      <dgm:prSet custT="1"/>
      <dgm:spPr/>
      <dgm:t>
        <a:bodyPr/>
        <a:lstStyle/>
        <a:p>
          <a:r>
            <a:rPr lang="en-US" sz="2000" b="1" dirty="0">
              <a:solidFill>
                <a:schemeClr val="bg1"/>
              </a:solidFill>
            </a:rPr>
            <a:t>Evaluation and Assessment Coordinator: Paula Kennedy </a:t>
          </a:r>
        </a:p>
      </dgm:t>
    </dgm:pt>
    <dgm:pt modelId="{94CE5A1E-1AB4-449C-B051-913E885B3E6C}" type="parTrans" cxnId="{21902B3C-160E-4CA5-BCB3-49E02D5FA8F1}">
      <dgm:prSet/>
      <dgm:spPr/>
      <dgm:t>
        <a:bodyPr/>
        <a:lstStyle/>
        <a:p>
          <a:endParaRPr lang="en-US"/>
        </a:p>
      </dgm:t>
    </dgm:pt>
    <dgm:pt modelId="{412D648B-20EF-4EE4-8F0C-E5E6BF11F329}" type="sibTrans" cxnId="{21902B3C-160E-4CA5-BCB3-49E02D5FA8F1}">
      <dgm:prSet/>
      <dgm:spPr/>
      <dgm:t>
        <a:bodyPr/>
        <a:lstStyle/>
        <a:p>
          <a:endParaRPr lang="en-US"/>
        </a:p>
      </dgm:t>
    </dgm:pt>
    <dgm:pt modelId="{49C72EEF-8C14-47DC-9B93-01DDF7181C37}">
      <dgm:prSet/>
      <dgm:spPr/>
      <dgm:t>
        <a:bodyPr/>
        <a:lstStyle/>
        <a:p>
          <a:r>
            <a:rPr lang="en-US" b="1" dirty="0">
              <a:solidFill>
                <a:schemeClr val="bg1"/>
              </a:solidFill>
            </a:rPr>
            <a:t>School Counselor: Jane Hamlett (M-Z)</a:t>
          </a:r>
        </a:p>
        <a:p>
          <a:r>
            <a:rPr lang="en-US" b="1" dirty="0">
              <a:solidFill>
                <a:schemeClr val="bg1"/>
              </a:solidFill>
            </a:rPr>
            <a:t>School Counselor: Melissa Graham (A-L)</a:t>
          </a:r>
        </a:p>
      </dgm:t>
    </dgm:pt>
    <dgm:pt modelId="{67575BE5-8C32-48EA-AB40-733FE830022D}" type="parTrans" cxnId="{C01E537D-FF91-42E7-9241-9DD8502A3D40}">
      <dgm:prSet/>
      <dgm:spPr/>
      <dgm:t>
        <a:bodyPr/>
        <a:lstStyle/>
        <a:p>
          <a:endParaRPr lang="en-US"/>
        </a:p>
      </dgm:t>
    </dgm:pt>
    <dgm:pt modelId="{D44C74FD-20BA-4B81-9E6F-A0F72D263D41}" type="sibTrans" cxnId="{C01E537D-FF91-42E7-9241-9DD8502A3D40}">
      <dgm:prSet/>
      <dgm:spPr/>
      <dgm:t>
        <a:bodyPr/>
        <a:lstStyle/>
        <a:p>
          <a:endParaRPr lang="en-US"/>
        </a:p>
      </dgm:t>
    </dgm:pt>
    <dgm:pt modelId="{AE6347B0-4E39-491F-B59C-DBE366BAFF6B}">
      <dgm:prSet/>
      <dgm:spPr/>
      <dgm:t>
        <a:bodyPr/>
        <a:lstStyle/>
        <a:p>
          <a:r>
            <a:rPr lang="en-US" b="1" dirty="0">
              <a:solidFill>
                <a:schemeClr val="bg1"/>
              </a:solidFill>
            </a:rPr>
            <a:t>Lead Special Education Teacher: </a:t>
          </a:r>
        </a:p>
        <a:p>
          <a:r>
            <a:rPr lang="en-US" b="1" dirty="0">
              <a:solidFill>
                <a:schemeClr val="bg1"/>
              </a:solidFill>
            </a:rPr>
            <a:t>Hans </a:t>
          </a:r>
          <a:r>
            <a:rPr lang="en-US" b="1" dirty="0" err="1">
              <a:solidFill>
                <a:schemeClr val="bg1"/>
              </a:solidFill>
            </a:rPr>
            <a:t>Bjors</a:t>
          </a:r>
          <a:endParaRPr lang="en-US" b="1" dirty="0">
            <a:solidFill>
              <a:schemeClr val="bg1"/>
            </a:solidFill>
          </a:endParaRPr>
        </a:p>
      </dgm:t>
    </dgm:pt>
    <dgm:pt modelId="{0526749C-E3D0-4CBC-AB64-DF427318D290}" type="parTrans" cxnId="{8A5A2693-8534-48D2-8854-2AEE3619F194}">
      <dgm:prSet/>
      <dgm:spPr/>
      <dgm:t>
        <a:bodyPr/>
        <a:lstStyle/>
        <a:p>
          <a:endParaRPr lang="en-US"/>
        </a:p>
      </dgm:t>
    </dgm:pt>
    <dgm:pt modelId="{22AEBE52-38EB-4F3F-84F4-AEEDD5FB1C7F}" type="sibTrans" cxnId="{8A5A2693-8534-48D2-8854-2AEE3619F194}">
      <dgm:prSet/>
      <dgm:spPr/>
      <dgm:t>
        <a:bodyPr/>
        <a:lstStyle/>
        <a:p>
          <a:endParaRPr lang="en-US"/>
        </a:p>
      </dgm:t>
    </dgm:pt>
    <dgm:pt modelId="{89A8332B-A359-49D5-B9AF-2C610CA10302}">
      <dgm:prSet/>
      <dgm:spPr/>
      <dgm:t>
        <a:bodyPr/>
        <a:lstStyle/>
        <a:p>
          <a:r>
            <a:rPr lang="en-US" b="1" dirty="0">
              <a:solidFill>
                <a:schemeClr val="bg1"/>
              </a:solidFill>
            </a:rPr>
            <a:t>School Nurse: Keri Cagle</a:t>
          </a:r>
        </a:p>
      </dgm:t>
    </dgm:pt>
    <dgm:pt modelId="{5B160185-81B0-4A1B-B3FB-D945CA2E6D8E}" type="parTrans" cxnId="{41AC0712-53BF-40E7-A845-C03369E7F482}">
      <dgm:prSet/>
      <dgm:spPr/>
      <dgm:t>
        <a:bodyPr/>
        <a:lstStyle/>
        <a:p>
          <a:endParaRPr lang="en-US"/>
        </a:p>
      </dgm:t>
    </dgm:pt>
    <dgm:pt modelId="{FF1A927C-27F0-4EC5-8EF3-3DD1AD43422E}" type="sibTrans" cxnId="{41AC0712-53BF-40E7-A845-C03369E7F482}">
      <dgm:prSet/>
      <dgm:spPr/>
      <dgm:t>
        <a:bodyPr/>
        <a:lstStyle/>
        <a:p>
          <a:endParaRPr lang="en-US"/>
        </a:p>
      </dgm:t>
    </dgm:pt>
    <dgm:pt modelId="{073DE2FD-6CC1-4955-BB4E-9EB012570EE0}" type="pres">
      <dgm:prSet presAssocID="{3D0E137E-B79C-4E7D-B392-0C52901A18FA}" presName="linear" presStyleCnt="0">
        <dgm:presLayoutVars>
          <dgm:animLvl val="lvl"/>
          <dgm:resizeHandles val="exact"/>
        </dgm:presLayoutVars>
      </dgm:prSet>
      <dgm:spPr/>
    </dgm:pt>
    <dgm:pt modelId="{2EA5282B-3617-4AE2-8931-927E44A7CECD}" type="pres">
      <dgm:prSet presAssocID="{27A8C9A8-53CC-4F7D-9F02-4EE37BE2D36A}" presName="parentText" presStyleLbl="node1" presStyleIdx="0" presStyleCnt="6" custLinFactNeighborX="-88" custLinFactNeighborY="49929">
        <dgm:presLayoutVars>
          <dgm:chMax val="0"/>
          <dgm:bulletEnabled val="1"/>
        </dgm:presLayoutVars>
      </dgm:prSet>
      <dgm:spPr/>
    </dgm:pt>
    <dgm:pt modelId="{A7D00D67-A590-43BF-AB0C-0D9561F2FAB1}" type="pres">
      <dgm:prSet presAssocID="{021DF21B-647D-47E5-9EA9-82B5AC89C625}" presName="spacer" presStyleCnt="0"/>
      <dgm:spPr/>
    </dgm:pt>
    <dgm:pt modelId="{A9B711E6-8341-4AE0-80FF-D8AAB4198E5A}" type="pres">
      <dgm:prSet presAssocID="{E56CF777-A287-409C-9C87-F5CCE9430F59}" presName="parentText" presStyleLbl="node1" presStyleIdx="1" presStyleCnt="6" custLinFactNeighborX="-88">
        <dgm:presLayoutVars>
          <dgm:chMax val="0"/>
          <dgm:bulletEnabled val="1"/>
        </dgm:presLayoutVars>
      </dgm:prSet>
      <dgm:spPr/>
    </dgm:pt>
    <dgm:pt modelId="{65DF2347-D665-4F5C-84C7-8B2474446EEE}" type="pres">
      <dgm:prSet presAssocID="{C3A542D5-EF08-4034-8BB0-8029BCD71D67}" presName="spacer" presStyleCnt="0"/>
      <dgm:spPr/>
    </dgm:pt>
    <dgm:pt modelId="{0CFC9034-112B-4D9C-8A0C-BDB5BAA676FE}" type="pres">
      <dgm:prSet presAssocID="{496F9615-A750-474B-968A-D5316F9172F1}" presName="parentText" presStyleLbl="node1" presStyleIdx="2" presStyleCnt="6">
        <dgm:presLayoutVars>
          <dgm:chMax val="0"/>
          <dgm:bulletEnabled val="1"/>
        </dgm:presLayoutVars>
      </dgm:prSet>
      <dgm:spPr/>
    </dgm:pt>
    <dgm:pt modelId="{8CB6B30E-88DC-4A53-BDEA-B3A5C613D2DB}" type="pres">
      <dgm:prSet presAssocID="{412D648B-20EF-4EE4-8F0C-E5E6BF11F329}" presName="spacer" presStyleCnt="0"/>
      <dgm:spPr/>
    </dgm:pt>
    <dgm:pt modelId="{EE0A1E04-910C-4E20-8CC8-52B73C24FF0E}" type="pres">
      <dgm:prSet presAssocID="{49C72EEF-8C14-47DC-9B93-01DDF7181C37}" presName="parentText" presStyleLbl="node1" presStyleIdx="3" presStyleCnt="6" custLinFactNeighborX="-88" custLinFactNeighborY="-60933">
        <dgm:presLayoutVars>
          <dgm:chMax val="0"/>
          <dgm:bulletEnabled val="1"/>
        </dgm:presLayoutVars>
      </dgm:prSet>
      <dgm:spPr/>
    </dgm:pt>
    <dgm:pt modelId="{8E1CD02E-4B26-487E-AC52-0648BF4B5630}" type="pres">
      <dgm:prSet presAssocID="{D44C74FD-20BA-4B81-9E6F-A0F72D263D41}" presName="spacer" presStyleCnt="0"/>
      <dgm:spPr/>
    </dgm:pt>
    <dgm:pt modelId="{D4051F87-6775-4859-8F12-C79E2367EA0E}" type="pres">
      <dgm:prSet presAssocID="{AE6347B0-4E39-491F-B59C-DBE366BAFF6B}" presName="parentText" presStyleLbl="node1" presStyleIdx="4" presStyleCnt="6">
        <dgm:presLayoutVars>
          <dgm:chMax val="0"/>
          <dgm:bulletEnabled val="1"/>
        </dgm:presLayoutVars>
      </dgm:prSet>
      <dgm:spPr/>
    </dgm:pt>
    <dgm:pt modelId="{103FD735-AF1F-4F64-AE42-0698B7362280}" type="pres">
      <dgm:prSet presAssocID="{22AEBE52-38EB-4F3F-84F4-AEEDD5FB1C7F}" presName="spacer" presStyleCnt="0"/>
      <dgm:spPr/>
    </dgm:pt>
    <dgm:pt modelId="{18603E26-2940-45AC-A2B0-E893A13FDD55}" type="pres">
      <dgm:prSet presAssocID="{89A8332B-A359-49D5-B9AF-2C610CA10302}" presName="parentText" presStyleLbl="node1" presStyleIdx="5" presStyleCnt="6" custLinFactY="685" custLinFactNeighborX="-88" custLinFactNeighborY="100000">
        <dgm:presLayoutVars>
          <dgm:chMax val="0"/>
          <dgm:bulletEnabled val="1"/>
        </dgm:presLayoutVars>
      </dgm:prSet>
      <dgm:spPr/>
    </dgm:pt>
  </dgm:ptLst>
  <dgm:cxnLst>
    <dgm:cxn modelId="{E664990B-4672-47E7-AA46-3ACEFC0080D8}" type="presOf" srcId="{49C72EEF-8C14-47DC-9B93-01DDF7181C37}" destId="{EE0A1E04-910C-4E20-8CC8-52B73C24FF0E}" srcOrd="0" destOrd="0" presId="urn:microsoft.com/office/officeart/2005/8/layout/vList2"/>
    <dgm:cxn modelId="{41AC0712-53BF-40E7-A845-C03369E7F482}" srcId="{3D0E137E-B79C-4E7D-B392-0C52901A18FA}" destId="{89A8332B-A359-49D5-B9AF-2C610CA10302}" srcOrd="5" destOrd="0" parTransId="{5B160185-81B0-4A1B-B3FB-D945CA2E6D8E}" sibTransId="{FF1A927C-27F0-4EC5-8EF3-3DD1AD43422E}"/>
    <dgm:cxn modelId="{583F3F23-7849-41D7-BD00-03ACF459E418}" type="presOf" srcId="{E56CF777-A287-409C-9C87-F5CCE9430F59}" destId="{A9B711E6-8341-4AE0-80FF-D8AAB4198E5A}" srcOrd="0" destOrd="0" presId="urn:microsoft.com/office/officeart/2005/8/layout/vList2"/>
    <dgm:cxn modelId="{0A5FE12D-78B2-44C3-9CB1-00FE11D77862}" type="presOf" srcId="{496F9615-A750-474B-968A-D5316F9172F1}" destId="{0CFC9034-112B-4D9C-8A0C-BDB5BAA676FE}" srcOrd="0" destOrd="0" presId="urn:microsoft.com/office/officeart/2005/8/layout/vList2"/>
    <dgm:cxn modelId="{21902B3C-160E-4CA5-BCB3-49E02D5FA8F1}" srcId="{3D0E137E-B79C-4E7D-B392-0C52901A18FA}" destId="{496F9615-A750-474B-968A-D5316F9172F1}" srcOrd="2" destOrd="0" parTransId="{94CE5A1E-1AB4-449C-B051-913E885B3E6C}" sibTransId="{412D648B-20EF-4EE4-8F0C-E5E6BF11F329}"/>
    <dgm:cxn modelId="{8901F66B-5E66-4023-B0A7-5A15ED3E9D3A}" type="presOf" srcId="{27A8C9A8-53CC-4F7D-9F02-4EE37BE2D36A}" destId="{2EA5282B-3617-4AE2-8931-927E44A7CECD}" srcOrd="0" destOrd="0" presId="urn:microsoft.com/office/officeart/2005/8/layout/vList2"/>
    <dgm:cxn modelId="{BDF1076C-3960-4EC8-A6D2-EE5B6CF8ED8B}" type="presOf" srcId="{AE6347B0-4E39-491F-B59C-DBE366BAFF6B}" destId="{D4051F87-6775-4859-8F12-C79E2367EA0E}" srcOrd="0" destOrd="0" presId="urn:microsoft.com/office/officeart/2005/8/layout/vList2"/>
    <dgm:cxn modelId="{C01E537D-FF91-42E7-9241-9DD8502A3D40}" srcId="{3D0E137E-B79C-4E7D-B392-0C52901A18FA}" destId="{49C72EEF-8C14-47DC-9B93-01DDF7181C37}" srcOrd="3" destOrd="0" parTransId="{67575BE5-8C32-48EA-AB40-733FE830022D}" sibTransId="{D44C74FD-20BA-4B81-9E6F-A0F72D263D41}"/>
    <dgm:cxn modelId="{8A5A2693-8534-48D2-8854-2AEE3619F194}" srcId="{3D0E137E-B79C-4E7D-B392-0C52901A18FA}" destId="{AE6347B0-4E39-491F-B59C-DBE366BAFF6B}" srcOrd="4" destOrd="0" parTransId="{0526749C-E3D0-4CBC-AB64-DF427318D290}" sibTransId="{22AEBE52-38EB-4F3F-84F4-AEEDD5FB1C7F}"/>
    <dgm:cxn modelId="{F7DCF3AF-A243-48F3-89FD-EB2C93B22008}" srcId="{3D0E137E-B79C-4E7D-B392-0C52901A18FA}" destId="{E56CF777-A287-409C-9C87-F5CCE9430F59}" srcOrd="1" destOrd="0" parTransId="{920E60FE-B9B5-4161-AD58-91CC02F55293}" sibTransId="{C3A542D5-EF08-4034-8BB0-8029BCD71D67}"/>
    <dgm:cxn modelId="{4F9913B8-7436-46E6-98C9-EA7D8F4680B7}" type="presOf" srcId="{89A8332B-A359-49D5-B9AF-2C610CA10302}" destId="{18603E26-2940-45AC-A2B0-E893A13FDD55}" srcOrd="0" destOrd="0" presId="urn:microsoft.com/office/officeart/2005/8/layout/vList2"/>
    <dgm:cxn modelId="{548122C0-FFF4-4E80-B3D4-BB2087CF2870}" srcId="{3D0E137E-B79C-4E7D-B392-0C52901A18FA}" destId="{27A8C9A8-53CC-4F7D-9F02-4EE37BE2D36A}" srcOrd="0" destOrd="0" parTransId="{146449F9-45EC-4DBC-A2E0-469D27CC8177}" sibTransId="{021DF21B-647D-47E5-9EA9-82B5AC89C625}"/>
    <dgm:cxn modelId="{AFDEA2E0-DFC3-4C9A-B416-8407F11DEAA9}" type="presOf" srcId="{3D0E137E-B79C-4E7D-B392-0C52901A18FA}" destId="{073DE2FD-6CC1-4955-BB4E-9EB012570EE0}" srcOrd="0" destOrd="0" presId="urn:microsoft.com/office/officeart/2005/8/layout/vList2"/>
    <dgm:cxn modelId="{B14E431A-9E8B-49AC-87D8-9790752A32E5}" type="presParOf" srcId="{073DE2FD-6CC1-4955-BB4E-9EB012570EE0}" destId="{2EA5282B-3617-4AE2-8931-927E44A7CECD}" srcOrd="0" destOrd="0" presId="urn:microsoft.com/office/officeart/2005/8/layout/vList2"/>
    <dgm:cxn modelId="{C54C7A43-2827-47BB-A8CC-8629DB190943}" type="presParOf" srcId="{073DE2FD-6CC1-4955-BB4E-9EB012570EE0}" destId="{A7D00D67-A590-43BF-AB0C-0D9561F2FAB1}" srcOrd="1" destOrd="0" presId="urn:microsoft.com/office/officeart/2005/8/layout/vList2"/>
    <dgm:cxn modelId="{E51E8463-B580-49E1-9272-EE2615F2CA99}" type="presParOf" srcId="{073DE2FD-6CC1-4955-BB4E-9EB012570EE0}" destId="{A9B711E6-8341-4AE0-80FF-D8AAB4198E5A}" srcOrd="2" destOrd="0" presId="urn:microsoft.com/office/officeart/2005/8/layout/vList2"/>
    <dgm:cxn modelId="{D2FCF9A2-2C69-4B4E-A61C-1CCB959625B3}" type="presParOf" srcId="{073DE2FD-6CC1-4955-BB4E-9EB012570EE0}" destId="{65DF2347-D665-4F5C-84C7-8B2474446EEE}" srcOrd="3" destOrd="0" presId="urn:microsoft.com/office/officeart/2005/8/layout/vList2"/>
    <dgm:cxn modelId="{5CC59DE0-C05B-48EB-8CCF-70962B610E76}" type="presParOf" srcId="{073DE2FD-6CC1-4955-BB4E-9EB012570EE0}" destId="{0CFC9034-112B-4D9C-8A0C-BDB5BAA676FE}" srcOrd="4" destOrd="0" presId="urn:microsoft.com/office/officeart/2005/8/layout/vList2"/>
    <dgm:cxn modelId="{01AE03A5-DCC5-42C2-BA63-CEF0C090C4F9}" type="presParOf" srcId="{073DE2FD-6CC1-4955-BB4E-9EB012570EE0}" destId="{8CB6B30E-88DC-4A53-BDEA-B3A5C613D2DB}" srcOrd="5" destOrd="0" presId="urn:microsoft.com/office/officeart/2005/8/layout/vList2"/>
    <dgm:cxn modelId="{A9938E61-6D08-41C6-921C-3D457CC7429E}" type="presParOf" srcId="{073DE2FD-6CC1-4955-BB4E-9EB012570EE0}" destId="{EE0A1E04-910C-4E20-8CC8-52B73C24FF0E}" srcOrd="6" destOrd="0" presId="urn:microsoft.com/office/officeart/2005/8/layout/vList2"/>
    <dgm:cxn modelId="{7E26CA3C-B60A-4098-8AD8-9B4E5FFE4D70}" type="presParOf" srcId="{073DE2FD-6CC1-4955-BB4E-9EB012570EE0}" destId="{8E1CD02E-4B26-487E-AC52-0648BF4B5630}" srcOrd="7" destOrd="0" presId="urn:microsoft.com/office/officeart/2005/8/layout/vList2"/>
    <dgm:cxn modelId="{35764A9B-84CE-4E96-8861-08ADC9E4B82B}" type="presParOf" srcId="{073DE2FD-6CC1-4955-BB4E-9EB012570EE0}" destId="{D4051F87-6775-4859-8F12-C79E2367EA0E}" srcOrd="8" destOrd="0" presId="urn:microsoft.com/office/officeart/2005/8/layout/vList2"/>
    <dgm:cxn modelId="{55B16E28-0D84-4C45-A0AF-5DCD3AF29991}" type="presParOf" srcId="{073DE2FD-6CC1-4955-BB4E-9EB012570EE0}" destId="{103FD735-AF1F-4F64-AE42-0698B7362280}" srcOrd="9" destOrd="0" presId="urn:microsoft.com/office/officeart/2005/8/layout/vList2"/>
    <dgm:cxn modelId="{023A0B0C-246E-478F-AE3C-5D6BEA14A194}" type="presParOf" srcId="{073DE2FD-6CC1-4955-BB4E-9EB012570EE0}" destId="{18603E26-2940-45AC-A2B0-E893A13FDD55}"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5282B-3617-4AE2-8931-927E44A7CECD}">
      <dsp:nvSpPr>
        <dsp:cNvPr id="0" name=""/>
        <dsp:cNvSpPr/>
      </dsp:nvSpPr>
      <dsp:spPr>
        <a:xfrm>
          <a:off x="0" y="35511"/>
          <a:ext cx="4971603" cy="880425"/>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b="1" kern="1200" dirty="0">
              <a:solidFill>
                <a:schemeClr val="bg1"/>
              </a:solidFill>
            </a:rPr>
            <a:t>Principal: Dustin Skelton</a:t>
          </a:r>
        </a:p>
      </dsp:txBody>
      <dsp:txXfrm>
        <a:off x="42979" y="78490"/>
        <a:ext cx="4885645" cy="794467"/>
      </dsp:txXfrm>
    </dsp:sp>
    <dsp:sp modelId="{A9B711E6-8341-4AE0-80FF-D8AAB4198E5A}">
      <dsp:nvSpPr>
        <dsp:cNvPr id="0" name=""/>
        <dsp:cNvSpPr/>
      </dsp:nvSpPr>
      <dsp:spPr>
        <a:xfrm>
          <a:off x="0" y="944776"/>
          <a:ext cx="4971603" cy="880425"/>
        </a:xfrm>
        <a:prstGeom prst="round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Assistant Principal: Jennifer Godbout</a:t>
          </a:r>
        </a:p>
        <a:p>
          <a:pPr marL="0" lvl="0" indent="0" algn="l" defTabSz="889000">
            <a:lnSpc>
              <a:spcPct val="90000"/>
            </a:lnSpc>
            <a:spcBef>
              <a:spcPct val="0"/>
            </a:spcBef>
            <a:spcAft>
              <a:spcPct val="35000"/>
            </a:spcAft>
            <a:buNone/>
          </a:pPr>
          <a:r>
            <a:rPr lang="en-US" sz="2000" b="1" kern="1200" dirty="0">
              <a:solidFill>
                <a:schemeClr val="bg1"/>
              </a:solidFill>
            </a:rPr>
            <a:t>Assistant Principal: Marc Renna </a:t>
          </a:r>
        </a:p>
      </dsp:txBody>
      <dsp:txXfrm>
        <a:off x="42979" y="987755"/>
        <a:ext cx="4885645" cy="794467"/>
      </dsp:txXfrm>
    </dsp:sp>
    <dsp:sp modelId="{0CFC9034-112B-4D9C-8A0C-BDB5BAA676FE}">
      <dsp:nvSpPr>
        <dsp:cNvPr id="0" name=""/>
        <dsp:cNvSpPr/>
      </dsp:nvSpPr>
      <dsp:spPr>
        <a:xfrm>
          <a:off x="0" y="1882802"/>
          <a:ext cx="4971603" cy="880425"/>
        </a:xfrm>
        <a:prstGeom prst="round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Evaluation and Assessment Coordinator: Paula Kennedy </a:t>
          </a:r>
        </a:p>
      </dsp:txBody>
      <dsp:txXfrm>
        <a:off x="42979" y="1925781"/>
        <a:ext cx="4885645" cy="794467"/>
      </dsp:txXfrm>
    </dsp:sp>
    <dsp:sp modelId="{EE0A1E04-910C-4E20-8CC8-52B73C24FF0E}">
      <dsp:nvSpPr>
        <dsp:cNvPr id="0" name=""/>
        <dsp:cNvSpPr/>
      </dsp:nvSpPr>
      <dsp:spPr>
        <a:xfrm>
          <a:off x="0" y="2785729"/>
          <a:ext cx="4971603" cy="880425"/>
        </a:xfrm>
        <a:prstGeom prst="round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School Counselor: Jane Hamlett (M-Z)</a:t>
          </a:r>
        </a:p>
        <a:p>
          <a:pPr marL="0" lvl="0" indent="0" algn="l" defTabSz="889000">
            <a:lnSpc>
              <a:spcPct val="90000"/>
            </a:lnSpc>
            <a:spcBef>
              <a:spcPct val="0"/>
            </a:spcBef>
            <a:spcAft>
              <a:spcPct val="35000"/>
            </a:spcAft>
            <a:buNone/>
          </a:pPr>
          <a:r>
            <a:rPr lang="en-US" sz="2000" b="1" kern="1200" dirty="0">
              <a:solidFill>
                <a:schemeClr val="bg1"/>
              </a:solidFill>
            </a:rPr>
            <a:t>School Counselor: Melissa Graham (A-L)</a:t>
          </a:r>
        </a:p>
      </dsp:txBody>
      <dsp:txXfrm>
        <a:off x="42979" y="2828708"/>
        <a:ext cx="4885645" cy="794467"/>
      </dsp:txXfrm>
    </dsp:sp>
    <dsp:sp modelId="{D4051F87-6775-4859-8F12-C79E2367EA0E}">
      <dsp:nvSpPr>
        <dsp:cNvPr id="0" name=""/>
        <dsp:cNvSpPr/>
      </dsp:nvSpPr>
      <dsp:spPr>
        <a:xfrm>
          <a:off x="0" y="3758852"/>
          <a:ext cx="4971603" cy="880425"/>
        </a:xfrm>
        <a:prstGeom prst="roundRect">
          <a:avLst/>
        </a:prstGeom>
        <a:gradFill rotWithShape="0">
          <a:gsLst>
            <a:gs pos="0">
              <a:schemeClr val="accent6">
                <a:hueOff val="0"/>
                <a:satOff val="0"/>
                <a:lumOff val="0"/>
                <a:alphaOff val="0"/>
                <a:tint val="96000"/>
                <a:lumMod val="100000"/>
              </a:schemeClr>
            </a:gs>
            <a:gs pos="78000">
              <a:schemeClr val="accent6">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Lead Special Education Teacher: </a:t>
          </a:r>
        </a:p>
        <a:p>
          <a:pPr marL="0" lvl="0" indent="0" algn="l" defTabSz="889000">
            <a:lnSpc>
              <a:spcPct val="90000"/>
            </a:lnSpc>
            <a:spcBef>
              <a:spcPct val="0"/>
            </a:spcBef>
            <a:spcAft>
              <a:spcPct val="35000"/>
            </a:spcAft>
            <a:buNone/>
          </a:pPr>
          <a:r>
            <a:rPr lang="en-US" sz="2000" b="1" kern="1200" dirty="0">
              <a:solidFill>
                <a:schemeClr val="bg1"/>
              </a:solidFill>
            </a:rPr>
            <a:t>Hans </a:t>
          </a:r>
          <a:r>
            <a:rPr lang="en-US" sz="2000" b="1" kern="1200" dirty="0" err="1">
              <a:solidFill>
                <a:schemeClr val="bg1"/>
              </a:solidFill>
            </a:rPr>
            <a:t>Bjors</a:t>
          </a:r>
          <a:endParaRPr lang="en-US" sz="2000" b="1" kern="1200" dirty="0">
            <a:solidFill>
              <a:schemeClr val="bg1"/>
            </a:solidFill>
          </a:endParaRPr>
        </a:p>
      </dsp:txBody>
      <dsp:txXfrm>
        <a:off x="42979" y="3801831"/>
        <a:ext cx="4885645" cy="794467"/>
      </dsp:txXfrm>
    </dsp:sp>
    <dsp:sp modelId="{18603E26-2940-45AC-A2B0-E893A13FDD55}">
      <dsp:nvSpPr>
        <dsp:cNvPr id="0" name=""/>
        <dsp:cNvSpPr/>
      </dsp:nvSpPr>
      <dsp:spPr>
        <a:xfrm>
          <a:off x="0" y="4703628"/>
          <a:ext cx="4971603" cy="880425"/>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bg1"/>
              </a:solidFill>
            </a:rPr>
            <a:t>School Nurse: Keri Cagle</a:t>
          </a:r>
        </a:p>
      </dsp:txBody>
      <dsp:txXfrm>
        <a:off x="42979" y="4746607"/>
        <a:ext cx="4885645" cy="79446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0882" name="Rectangle 2">
            <a:extLst>
              <a:ext uri="{FF2B5EF4-FFF2-40B4-BE49-F238E27FC236}">
                <a16:creationId xmlns:a16="http://schemas.microsoft.com/office/drawing/2014/main" id="{60724B17-561D-4C63-88D1-5C58F36C65A0}"/>
              </a:ext>
            </a:extLst>
          </p:cNvPr>
          <p:cNvSpPr>
            <a:spLocks noGrp="1" noChangeArrowheads="1"/>
          </p:cNvSpPr>
          <p:nvPr>
            <p:ph type="hdr" sz="quarter"/>
          </p:nvPr>
        </p:nvSpPr>
        <p:spPr bwMode="auto">
          <a:xfrm>
            <a:off x="0" y="0"/>
            <a:ext cx="2997595" cy="460186"/>
          </a:xfrm>
          <a:prstGeom prst="rect">
            <a:avLst/>
          </a:prstGeom>
          <a:noFill/>
          <a:ln w="9525">
            <a:noFill/>
            <a:miter lim="800000"/>
            <a:headEnd/>
            <a:tailEnd/>
          </a:ln>
          <a:effectLst/>
        </p:spPr>
        <p:txBody>
          <a:bodyPr vert="horz" wrap="square" lIns="92117" tIns="46058" rIns="92117" bIns="46058"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250883" name="Rectangle 3">
            <a:extLst>
              <a:ext uri="{FF2B5EF4-FFF2-40B4-BE49-F238E27FC236}">
                <a16:creationId xmlns:a16="http://schemas.microsoft.com/office/drawing/2014/main" id="{60C043BD-B158-4A7C-9A94-AA49083BA905}"/>
              </a:ext>
            </a:extLst>
          </p:cNvPr>
          <p:cNvSpPr>
            <a:spLocks noGrp="1" noChangeArrowheads="1"/>
          </p:cNvSpPr>
          <p:nvPr>
            <p:ph type="dt" sz="quarter" idx="1"/>
          </p:nvPr>
        </p:nvSpPr>
        <p:spPr bwMode="auto">
          <a:xfrm>
            <a:off x="3918330" y="0"/>
            <a:ext cx="2997595" cy="460186"/>
          </a:xfrm>
          <a:prstGeom prst="rect">
            <a:avLst/>
          </a:prstGeom>
          <a:noFill/>
          <a:ln w="9525">
            <a:noFill/>
            <a:miter lim="800000"/>
            <a:headEnd/>
            <a:tailEnd/>
          </a:ln>
          <a:effectLst/>
        </p:spPr>
        <p:txBody>
          <a:bodyPr vert="horz" wrap="square" lIns="92117" tIns="46058" rIns="92117" bIns="46058"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250884" name="Rectangle 4">
            <a:extLst>
              <a:ext uri="{FF2B5EF4-FFF2-40B4-BE49-F238E27FC236}">
                <a16:creationId xmlns:a16="http://schemas.microsoft.com/office/drawing/2014/main" id="{5DEF89A0-7888-422D-BA96-1A86DB202370}"/>
              </a:ext>
            </a:extLst>
          </p:cNvPr>
          <p:cNvSpPr>
            <a:spLocks noGrp="1" noChangeArrowheads="1"/>
          </p:cNvSpPr>
          <p:nvPr>
            <p:ph type="ftr" sz="quarter" idx="2"/>
          </p:nvPr>
        </p:nvSpPr>
        <p:spPr bwMode="auto">
          <a:xfrm>
            <a:off x="0" y="8741940"/>
            <a:ext cx="2997595" cy="460186"/>
          </a:xfrm>
          <a:prstGeom prst="rect">
            <a:avLst/>
          </a:prstGeom>
          <a:noFill/>
          <a:ln w="9525">
            <a:noFill/>
            <a:miter lim="800000"/>
            <a:headEnd/>
            <a:tailEnd/>
          </a:ln>
          <a:effectLst/>
        </p:spPr>
        <p:txBody>
          <a:bodyPr vert="horz" wrap="square" lIns="92117" tIns="46058" rIns="92117" bIns="46058"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250885" name="Rectangle 5">
            <a:extLst>
              <a:ext uri="{FF2B5EF4-FFF2-40B4-BE49-F238E27FC236}">
                <a16:creationId xmlns:a16="http://schemas.microsoft.com/office/drawing/2014/main" id="{BB5B7625-1B88-4021-AFED-0A97CA300846}"/>
              </a:ext>
            </a:extLst>
          </p:cNvPr>
          <p:cNvSpPr>
            <a:spLocks noGrp="1" noChangeArrowheads="1"/>
          </p:cNvSpPr>
          <p:nvPr>
            <p:ph type="sldNum" sz="quarter" idx="3"/>
          </p:nvPr>
        </p:nvSpPr>
        <p:spPr bwMode="auto">
          <a:xfrm>
            <a:off x="3918330" y="8741940"/>
            <a:ext cx="2997595" cy="460186"/>
          </a:xfrm>
          <a:prstGeom prst="rect">
            <a:avLst/>
          </a:prstGeom>
          <a:noFill/>
          <a:ln w="9525">
            <a:noFill/>
            <a:miter lim="800000"/>
            <a:headEnd/>
            <a:tailEnd/>
          </a:ln>
          <a:effectLst/>
        </p:spPr>
        <p:txBody>
          <a:bodyPr vert="horz" wrap="square" lIns="92117" tIns="46058" rIns="92117" bIns="46058" numCol="1" anchor="b" anchorCtr="0" compatLnSpc="1">
            <a:prstTxWarp prst="textNoShape">
              <a:avLst/>
            </a:prstTxWarp>
          </a:bodyPr>
          <a:lstStyle>
            <a:lvl1pPr algn="r">
              <a:defRPr sz="1200">
                <a:latin typeface="Times New Roman" panose="02020603050405020304" pitchFamily="18" charset="0"/>
              </a:defRPr>
            </a:lvl1pPr>
          </a:lstStyle>
          <a:p>
            <a:pPr>
              <a:defRPr/>
            </a:pPr>
            <a:fld id="{CCBC6A17-4C17-48E1-B4D0-C6C2F90C6F41}"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0009BC7-70C6-448C-A1B1-16ABFAF657E1}"/>
              </a:ext>
            </a:extLst>
          </p:cNvPr>
          <p:cNvSpPr>
            <a:spLocks noGrp="1" noChangeArrowheads="1"/>
          </p:cNvSpPr>
          <p:nvPr>
            <p:ph type="hdr" sz="quarter"/>
          </p:nvPr>
        </p:nvSpPr>
        <p:spPr bwMode="auto">
          <a:xfrm>
            <a:off x="0" y="0"/>
            <a:ext cx="2997595" cy="460186"/>
          </a:xfrm>
          <a:prstGeom prst="rect">
            <a:avLst/>
          </a:prstGeom>
          <a:noFill/>
          <a:ln w="9525">
            <a:noFill/>
            <a:miter lim="800000"/>
            <a:headEnd/>
            <a:tailEnd/>
          </a:ln>
          <a:effectLst/>
        </p:spPr>
        <p:txBody>
          <a:bodyPr vert="horz" wrap="square" lIns="92117" tIns="46058" rIns="92117" bIns="46058"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11267" name="Rectangle 3">
            <a:extLst>
              <a:ext uri="{FF2B5EF4-FFF2-40B4-BE49-F238E27FC236}">
                <a16:creationId xmlns:a16="http://schemas.microsoft.com/office/drawing/2014/main" id="{DF9992B5-8136-4786-9714-BFD105881593}"/>
              </a:ext>
            </a:extLst>
          </p:cNvPr>
          <p:cNvSpPr>
            <a:spLocks noGrp="1" noChangeArrowheads="1"/>
          </p:cNvSpPr>
          <p:nvPr>
            <p:ph type="dt" idx="1"/>
          </p:nvPr>
        </p:nvSpPr>
        <p:spPr bwMode="auto">
          <a:xfrm>
            <a:off x="3919931" y="0"/>
            <a:ext cx="2997595" cy="460186"/>
          </a:xfrm>
          <a:prstGeom prst="rect">
            <a:avLst/>
          </a:prstGeom>
          <a:noFill/>
          <a:ln w="9525">
            <a:noFill/>
            <a:miter lim="800000"/>
            <a:headEnd/>
            <a:tailEnd/>
          </a:ln>
          <a:effectLst/>
        </p:spPr>
        <p:txBody>
          <a:bodyPr vert="horz" wrap="square" lIns="92117" tIns="46058" rIns="92117" bIns="46058"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57288" y="690563"/>
            <a:ext cx="4602162" cy="34512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a:extLst>
              <a:ext uri="{FF2B5EF4-FFF2-40B4-BE49-F238E27FC236}">
                <a16:creationId xmlns:a16="http://schemas.microsoft.com/office/drawing/2014/main" id="{C802716D-EA59-47A8-ABBC-30D1D84E75D9}"/>
              </a:ext>
            </a:extLst>
          </p:cNvPr>
          <p:cNvSpPr>
            <a:spLocks noGrp="1" noChangeArrowheads="1"/>
          </p:cNvSpPr>
          <p:nvPr>
            <p:ph type="body" sz="quarter" idx="3"/>
          </p:nvPr>
        </p:nvSpPr>
        <p:spPr bwMode="auto">
          <a:xfrm>
            <a:off x="922337" y="4371769"/>
            <a:ext cx="5072852" cy="4141676"/>
          </a:xfrm>
          <a:prstGeom prst="rect">
            <a:avLst/>
          </a:prstGeom>
          <a:noFill/>
          <a:ln w="9525">
            <a:noFill/>
            <a:miter lim="800000"/>
            <a:headEnd/>
            <a:tailEnd/>
          </a:ln>
          <a:effectLst/>
        </p:spPr>
        <p:txBody>
          <a:bodyPr vert="horz" wrap="square" lIns="92117" tIns="46058" rIns="92117" bIns="4605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a:extLst>
              <a:ext uri="{FF2B5EF4-FFF2-40B4-BE49-F238E27FC236}">
                <a16:creationId xmlns:a16="http://schemas.microsoft.com/office/drawing/2014/main" id="{305CADCD-FB7C-4F49-B94B-A8AD284F7FBA}"/>
              </a:ext>
            </a:extLst>
          </p:cNvPr>
          <p:cNvSpPr>
            <a:spLocks noGrp="1" noChangeArrowheads="1"/>
          </p:cNvSpPr>
          <p:nvPr>
            <p:ph type="ftr" sz="quarter" idx="4"/>
          </p:nvPr>
        </p:nvSpPr>
        <p:spPr bwMode="auto">
          <a:xfrm>
            <a:off x="0" y="8743538"/>
            <a:ext cx="2997595" cy="460186"/>
          </a:xfrm>
          <a:prstGeom prst="rect">
            <a:avLst/>
          </a:prstGeom>
          <a:noFill/>
          <a:ln w="9525">
            <a:noFill/>
            <a:miter lim="800000"/>
            <a:headEnd/>
            <a:tailEnd/>
          </a:ln>
          <a:effectLst/>
        </p:spPr>
        <p:txBody>
          <a:bodyPr vert="horz" wrap="square" lIns="92117" tIns="46058" rIns="92117" bIns="46058"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11271" name="Rectangle 7">
            <a:extLst>
              <a:ext uri="{FF2B5EF4-FFF2-40B4-BE49-F238E27FC236}">
                <a16:creationId xmlns:a16="http://schemas.microsoft.com/office/drawing/2014/main" id="{436BDDD1-8370-46B7-AEDB-F5652D227060}"/>
              </a:ext>
            </a:extLst>
          </p:cNvPr>
          <p:cNvSpPr>
            <a:spLocks noGrp="1" noChangeArrowheads="1"/>
          </p:cNvSpPr>
          <p:nvPr>
            <p:ph type="sldNum" sz="quarter" idx="5"/>
          </p:nvPr>
        </p:nvSpPr>
        <p:spPr bwMode="auto">
          <a:xfrm>
            <a:off x="3919931" y="8743538"/>
            <a:ext cx="2997595" cy="460186"/>
          </a:xfrm>
          <a:prstGeom prst="rect">
            <a:avLst/>
          </a:prstGeom>
          <a:noFill/>
          <a:ln w="9525">
            <a:noFill/>
            <a:miter lim="800000"/>
            <a:headEnd/>
            <a:tailEnd/>
          </a:ln>
          <a:effectLst/>
        </p:spPr>
        <p:txBody>
          <a:bodyPr vert="horz" wrap="square" lIns="92117" tIns="46058" rIns="92117" bIns="46058" numCol="1" anchor="b" anchorCtr="0" compatLnSpc="1">
            <a:prstTxWarp prst="textNoShape">
              <a:avLst/>
            </a:prstTxWarp>
          </a:bodyPr>
          <a:lstStyle>
            <a:lvl1pPr algn="r">
              <a:defRPr sz="1200">
                <a:latin typeface="Times New Roman" panose="02020603050405020304" pitchFamily="18" charset="0"/>
              </a:defRPr>
            </a:lvl1pPr>
          </a:lstStyle>
          <a:p>
            <a:pPr>
              <a:defRPr/>
            </a:pPr>
            <a:fld id="{24BEA14E-3A96-49A4-AC4B-21212BA9094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025" indent="-291163">
              <a:defRPr>
                <a:solidFill>
                  <a:schemeClr val="tx1"/>
                </a:solidFill>
                <a:latin typeface="Verdana" panose="020B0604030504040204" pitchFamily="34" charset="0"/>
              </a:defRPr>
            </a:lvl2pPr>
            <a:lvl3pPr marL="1164653" indent="-232930">
              <a:defRPr>
                <a:solidFill>
                  <a:schemeClr val="tx1"/>
                </a:solidFill>
                <a:latin typeface="Verdana" panose="020B0604030504040204" pitchFamily="34" charset="0"/>
              </a:defRPr>
            </a:lvl3pPr>
            <a:lvl4pPr marL="1630515" indent="-232930">
              <a:defRPr>
                <a:solidFill>
                  <a:schemeClr val="tx1"/>
                </a:solidFill>
                <a:latin typeface="Verdana" panose="020B0604030504040204" pitchFamily="34" charset="0"/>
              </a:defRPr>
            </a:lvl4pPr>
            <a:lvl5pPr marL="2096376" indent="-232930">
              <a:defRPr>
                <a:solidFill>
                  <a:schemeClr val="tx1"/>
                </a:solidFill>
                <a:latin typeface="Verdana" panose="020B0604030504040204" pitchFamily="34" charset="0"/>
              </a:defRPr>
            </a:lvl5pPr>
            <a:lvl6pPr marL="2562236" indent="-232930" eaLnBrk="0" fontAlgn="base" hangingPunct="0">
              <a:spcBef>
                <a:spcPct val="0"/>
              </a:spcBef>
              <a:spcAft>
                <a:spcPct val="0"/>
              </a:spcAft>
              <a:defRPr>
                <a:solidFill>
                  <a:schemeClr val="tx1"/>
                </a:solidFill>
                <a:latin typeface="Verdana" panose="020B0604030504040204" pitchFamily="34" charset="0"/>
              </a:defRPr>
            </a:lvl6pPr>
            <a:lvl7pPr marL="3028098" indent="-232930" eaLnBrk="0" fontAlgn="base" hangingPunct="0">
              <a:spcBef>
                <a:spcPct val="0"/>
              </a:spcBef>
              <a:spcAft>
                <a:spcPct val="0"/>
              </a:spcAft>
              <a:defRPr>
                <a:solidFill>
                  <a:schemeClr val="tx1"/>
                </a:solidFill>
                <a:latin typeface="Verdana" panose="020B0604030504040204" pitchFamily="34" charset="0"/>
              </a:defRPr>
            </a:lvl7pPr>
            <a:lvl8pPr marL="3493959" indent="-232930" eaLnBrk="0" fontAlgn="base" hangingPunct="0">
              <a:spcBef>
                <a:spcPct val="0"/>
              </a:spcBef>
              <a:spcAft>
                <a:spcPct val="0"/>
              </a:spcAft>
              <a:defRPr>
                <a:solidFill>
                  <a:schemeClr val="tx1"/>
                </a:solidFill>
                <a:latin typeface="Verdana" panose="020B0604030504040204" pitchFamily="34" charset="0"/>
              </a:defRPr>
            </a:lvl8pPr>
            <a:lvl9pPr marL="3959821" indent="-232930" eaLnBrk="0" fontAlgn="base" hangingPunct="0">
              <a:spcBef>
                <a:spcPct val="0"/>
              </a:spcBef>
              <a:spcAft>
                <a:spcPct val="0"/>
              </a:spcAft>
              <a:defRPr>
                <a:solidFill>
                  <a:schemeClr val="tx1"/>
                </a:solidFill>
                <a:latin typeface="Verdana" panose="020B0604030504040204" pitchFamily="34" charset="0"/>
              </a:defRPr>
            </a:lvl9pPr>
          </a:lstStyle>
          <a:p>
            <a:fld id="{7A9EFAB6-9C9A-45C3-860D-2872745C5532}" type="slidenum">
              <a:rPr lang="en-US" altLang="en-US" smtClean="0">
                <a:latin typeface="Times New Roman" panose="02020603050405020304" pitchFamily="18" charset="0"/>
              </a:rPr>
              <a:pPr/>
              <a:t>1</a:t>
            </a:fld>
            <a:endParaRPr lang="en-US" altLang="en-US">
              <a:latin typeface="Times New Roman" panose="02020603050405020304" pitchFamily="18" charset="0"/>
            </a:endParaRPr>
          </a:p>
        </p:txBody>
      </p:sp>
      <p:sp>
        <p:nvSpPr>
          <p:cNvPr id="5123" name="Slide Image Placeholder 1"/>
          <p:cNvSpPr>
            <a:spLocks noGrp="1" noRot="1" noChangeAspect="1" noChangeArrowheads="1" noTextEdit="1"/>
          </p:cNvSpPr>
          <p:nvPr>
            <p:ph type="sldImg"/>
          </p:nvPr>
        </p:nvSpPr>
        <p:spPr>
          <a:ln/>
        </p:spPr>
      </p:sp>
      <p:sp>
        <p:nvSpPr>
          <p:cNvPr id="5124" name="Notes Placeholder 2"/>
          <p:cNvSpPr>
            <a:spLocks noGrp="1"/>
          </p:cNvSpPr>
          <p:nvPr>
            <p:ph type="body" idx="1"/>
          </p:nvPr>
        </p:nvSpPr>
        <p:spPr>
          <a:xfrm>
            <a:off x="701041" y="4415791"/>
            <a:ext cx="560832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lstStyle/>
          <a:p>
            <a:pPr>
              <a:spcBef>
                <a:spcPct val="0"/>
              </a:spcBef>
            </a:pPr>
            <a:endParaRPr lang="en-US" altLang="en-US"/>
          </a:p>
        </p:txBody>
      </p:sp>
      <p:sp>
        <p:nvSpPr>
          <p:cNvPr id="5125" name="Slide Number Placeholder 3"/>
          <p:cNvSpPr txBox="1">
            <a:spLocks noGrp="1"/>
          </p:cNvSpPr>
          <p:nvPr/>
        </p:nvSpPr>
        <p:spPr bwMode="auto">
          <a:xfrm>
            <a:off x="3970939" y="8829967"/>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a:fld id="{1C284A72-4738-42F0-A11F-FEDAF7D9C7DB}" type="slidenum">
              <a:rPr lang="en-US" altLang="en-US" sz="1200">
                <a:latin typeface="Arial" panose="020B0604020202020204" pitchFamily="34" charset="0"/>
              </a:rPr>
              <a:pPr algn="r"/>
              <a:t>1</a:t>
            </a:fld>
            <a:endParaRPr lang="en-US" altLang="en-US" sz="12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C78104C-95F0-4912-94C6-BA58FD780D5E}" type="slidenum">
              <a:rPr lang="en-US" altLang="en-US" smtClean="0"/>
              <a:pPr>
                <a:defRPr/>
              </a:pPr>
              <a:t>‹#›</a:t>
            </a:fld>
            <a:endParaRPr lang="en-US" altLang="en-US"/>
          </a:p>
        </p:txBody>
      </p:sp>
    </p:spTree>
    <p:extLst>
      <p:ext uri="{BB962C8B-B14F-4D97-AF65-F5344CB8AC3E}">
        <p14:creationId xmlns:p14="http://schemas.microsoft.com/office/powerpoint/2010/main" val="1261080100"/>
      </p:ext>
    </p:extLst>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118A8EF-9B9C-4650-8EB3-3D6E7E63FD73}" type="slidenum">
              <a:rPr lang="en-US" altLang="en-US" smtClean="0"/>
              <a:pPr>
                <a:defRPr/>
              </a:pPr>
              <a:t>‹#›</a:t>
            </a:fld>
            <a:endParaRPr lang="en-US" altLang="en-US"/>
          </a:p>
        </p:txBody>
      </p:sp>
    </p:spTree>
    <p:extLst>
      <p:ext uri="{BB962C8B-B14F-4D97-AF65-F5344CB8AC3E}">
        <p14:creationId xmlns:p14="http://schemas.microsoft.com/office/powerpoint/2010/main" val="3448595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118A8EF-9B9C-4650-8EB3-3D6E7E63FD73}" type="slidenum">
              <a:rPr lang="en-US" altLang="en-US" smtClean="0"/>
              <a:pPr>
                <a:defRPr/>
              </a:pPr>
              <a:t>‹#›</a:t>
            </a:fld>
            <a:endParaRPr lang="en-US"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92915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118A8EF-9B9C-4650-8EB3-3D6E7E63FD73}" type="slidenum">
              <a:rPr lang="en-US" altLang="en-US" smtClean="0"/>
              <a:pPr>
                <a:defRPr/>
              </a:pPr>
              <a:t>‹#›</a:t>
            </a:fld>
            <a:endParaRPr lang="en-US" altLang="en-US"/>
          </a:p>
        </p:txBody>
      </p:sp>
    </p:spTree>
    <p:extLst>
      <p:ext uri="{BB962C8B-B14F-4D97-AF65-F5344CB8AC3E}">
        <p14:creationId xmlns:p14="http://schemas.microsoft.com/office/powerpoint/2010/main" val="3082972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118A8EF-9B9C-4650-8EB3-3D6E7E63FD73}" type="slidenum">
              <a:rPr lang="en-US" altLang="en-US" smtClean="0"/>
              <a:pPr>
                <a:defRPr/>
              </a:pPr>
              <a:t>‹#›</a:t>
            </a:fld>
            <a:endParaRPr lang="en-US"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21470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118A8EF-9B9C-4650-8EB3-3D6E7E63FD73}" type="slidenum">
              <a:rPr lang="en-US" altLang="en-US" smtClean="0"/>
              <a:pPr>
                <a:defRPr/>
              </a:pPr>
              <a:t>‹#›</a:t>
            </a:fld>
            <a:endParaRPr lang="en-US" altLang="en-US"/>
          </a:p>
        </p:txBody>
      </p:sp>
    </p:spTree>
    <p:extLst>
      <p:ext uri="{BB962C8B-B14F-4D97-AF65-F5344CB8AC3E}">
        <p14:creationId xmlns:p14="http://schemas.microsoft.com/office/powerpoint/2010/main" val="282920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DFD9BF2-3DC6-44C7-8A15-A3F92E527836}" type="slidenum">
              <a:rPr lang="en-US" altLang="en-US" smtClean="0"/>
              <a:pPr>
                <a:defRPr/>
              </a:pPr>
              <a:t>‹#›</a:t>
            </a:fld>
            <a:endParaRPr lang="en-US" altLang="en-US"/>
          </a:p>
        </p:txBody>
      </p:sp>
    </p:spTree>
    <p:extLst>
      <p:ext uri="{BB962C8B-B14F-4D97-AF65-F5344CB8AC3E}">
        <p14:creationId xmlns:p14="http://schemas.microsoft.com/office/powerpoint/2010/main" val="1169905273"/>
      </p:ext>
    </p:extLst>
  </p:cSld>
  <p:clrMapOvr>
    <a:masterClrMapping/>
  </p:clrMapOvr>
  <p:transition>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43B7CF2-9E79-406B-8CE5-43FF7E644E45}" type="slidenum">
              <a:rPr lang="en-US" altLang="en-US" smtClean="0"/>
              <a:pPr>
                <a:defRPr/>
              </a:pPr>
              <a:t>‹#›</a:t>
            </a:fld>
            <a:endParaRPr lang="en-US" altLang="en-US"/>
          </a:p>
        </p:txBody>
      </p:sp>
    </p:spTree>
    <p:extLst>
      <p:ext uri="{BB962C8B-B14F-4D97-AF65-F5344CB8AC3E}">
        <p14:creationId xmlns:p14="http://schemas.microsoft.com/office/powerpoint/2010/main" val="2180087859"/>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C169B38-9872-4868-A92D-C92F70333CED}" type="slidenum">
              <a:rPr lang="en-US" altLang="en-US" smtClean="0"/>
              <a:pPr>
                <a:defRPr/>
              </a:pPr>
              <a:t>‹#›</a:t>
            </a:fld>
            <a:endParaRPr lang="en-US" altLang="en-US"/>
          </a:p>
        </p:txBody>
      </p:sp>
    </p:spTree>
    <p:extLst>
      <p:ext uri="{BB962C8B-B14F-4D97-AF65-F5344CB8AC3E}">
        <p14:creationId xmlns:p14="http://schemas.microsoft.com/office/powerpoint/2010/main" val="1456277553"/>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086EB31-73D2-4C2A-A1A4-A09235837902}" type="slidenum">
              <a:rPr lang="en-US" altLang="en-US" smtClean="0"/>
              <a:pPr>
                <a:defRPr/>
              </a:pPr>
              <a:t>‹#›</a:t>
            </a:fld>
            <a:endParaRPr lang="en-US" altLang="en-US"/>
          </a:p>
        </p:txBody>
      </p:sp>
    </p:spTree>
    <p:extLst>
      <p:ext uri="{BB962C8B-B14F-4D97-AF65-F5344CB8AC3E}">
        <p14:creationId xmlns:p14="http://schemas.microsoft.com/office/powerpoint/2010/main" val="2857629091"/>
      </p:ext>
    </p:extLst>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0564C8-807D-4DDB-A773-A92704BC5440}" type="slidenum">
              <a:rPr lang="en-US" altLang="en-US" smtClean="0"/>
              <a:pPr>
                <a:defRPr/>
              </a:pPr>
              <a:t>‹#›</a:t>
            </a:fld>
            <a:endParaRPr lang="en-US" altLang="en-US"/>
          </a:p>
        </p:txBody>
      </p:sp>
    </p:spTree>
    <p:extLst>
      <p:ext uri="{BB962C8B-B14F-4D97-AF65-F5344CB8AC3E}">
        <p14:creationId xmlns:p14="http://schemas.microsoft.com/office/powerpoint/2010/main" val="4225806691"/>
      </p:ext>
    </p:extLst>
  </p:cSld>
  <p:clrMapOvr>
    <a:masterClrMapping/>
  </p:clrMapOvr>
  <p:transition>
    <p:wedge/>
  </p:transition>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D4EF8A2-3A16-4A8F-A391-FE5437F9E9BB}" type="slidenum">
              <a:rPr lang="en-US" altLang="en-US" smtClean="0"/>
              <a:pPr>
                <a:defRPr/>
              </a:pPr>
              <a:t>‹#›</a:t>
            </a:fld>
            <a:endParaRPr lang="en-US" altLang="en-US"/>
          </a:p>
        </p:txBody>
      </p:sp>
    </p:spTree>
    <p:extLst>
      <p:ext uri="{BB962C8B-B14F-4D97-AF65-F5344CB8AC3E}">
        <p14:creationId xmlns:p14="http://schemas.microsoft.com/office/powerpoint/2010/main" val="3993140135"/>
      </p:ext>
    </p:extLst>
  </p:cSld>
  <p:clrMapOvr>
    <a:masterClrMapping/>
  </p:clrMapOvr>
  <p:transition>
    <p:wedge/>
  </p:transition>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39FB420-7254-41CB-9068-1B4501C4259B}" type="slidenum">
              <a:rPr lang="en-US" altLang="en-US" smtClean="0"/>
              <a:pPr>
                <a:defRPr/>
              </a:pPr>
              <a:t>‹#›</a:t>
            </a:fld>
            <a:endParaRPr lang="en-US" altLang="en-US"/>
          </a:p>
        </p:txBody>
      </p:sp>
    </p:spTree>
    <p:extLst>
      <p:ext uri="{BB962C8B-B14F-4D97-AF65-F5344CB8AC3E}">
        <p14:creationId xmlns:p14="http://schemas.microsoft.com/office/powerpoint/2010/main" val="82637984"/>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6ED3EBA-3099-42C4-89E1-ECCC85350C52}" type="slidenum">
              <a:rPr lang="en-US" altLang="en-US" smtClean="0"/>
              <a:pPr>
                <a:defRPr/>
              </a:pPr>
              <a:t>‹#›</a:t>
            </a:fld>
            <a:endParaRPr lang="en-US" altLang="en-US"/>
          </a:p>
        </p:txBody>
      </p:sp>
    </p:spTree>
    <p:extLst>
      <p:ext uri="{BB962C8B-B14F-4D97-AF65-F5344CB8AC3E}">
        <p14:creationId xmlns:p14="http://schemas.microsoft.com/office/powerpoint/2010/main" val="1825956929"/>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A9D8994-BB29-4C45-89A1-FCB0D997B918}" type="slidenum">
              <a:rPr lang="en-US" altLang="en-US" smtClean="0"/>
              <a:pPr>
                <a:defRPr/>
              </a:pPr>
              <a:t>‹#›</a:t>
            </a:fld>
            <a:endParaRPr lang="en-US" altLang="en-US"/>
          </a:p>
        </p:txBody>
      </p:sp>
    </p:spTree>
    <p:extLst>
      <p:ext uri="{BB962C8B-B14F-4D97-AF65-F5344CB8AC3E}">
        <p14:creationId xmlns:p14="http://schemas.microsoft.com/office/powerpoint/2010/main" val="2170072875"/>
      </p:ext>
    </p:extLst>
  </p:cSld>
  <p:clrMapOvr>
    <a:masterClrMapping/>
  </p:clrMapOvr>
  <p:transition>
    <p:wedge/>
  </p:transition>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6A59311-780A-4F19-8E1C-876530730434}" type="slidenum">
              <a:rPr lang="en-US" altLang="en-US" smtClean="0"/>
              <a:pPr>
                <a:defRPr/>
              </a:pPr>
              <a:t>‹#›</a:t>
            </a:fld>
            <a:endParaRPr lang="en-US" altLang="en-US"/>
          </a:p>
        </p:txBody>
      </p:sp>
    </p:spTree>
    <p:extLst>
      <p:ext uri="{BB962C8B-B14F-4D97-AF65-F5344CB8AC3E}">
        <p14:creationId xmlns:p14="http://schemas.microsoft.com/office/powerpoint/2010/main" val="3577339011"/>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2118A8EF-9B9C-4650-8EB3-3D6E7E63FD73}" type="slidenum">
              <a:rPr lang="en-US" altLang="en-US" smtClean="0"/>
              <a:pPr>
                <a:defRPr/>
              </a:pPr>
              <a:t>‹#›</a:t>
            </a:fld>
            <a:endParaRPr lang="en-US" altLang="en-US"/>
          </a:p>
        </p:txBody>
      </p:sp>
    </p:spTree>
    <p:extLst>
      <p:ext uri="{BB962C8B-B14F-4D97-AF65-F5344CB8AC3E}">
        <p14:creationId xmlns:p14="http://schemas.microsoft.com/office/powerpoint/2010/main" val="1632846918"/>
      </p:ext>
    </p:extLst>
  </p:cSld>
  <p:clrMap bg1="dk1" tx1="lt1" bg2="dk2" tx2="lt2" accent1="accent1" accent2="accent2" accent3="accent3" accent4="accent4" accent5="accent5" accent6="accent6" hlink="hlink" folHlink="folHlink"/>
  <p:sldLayoutIdLst>
    <p:sldLayoutId id="2147484196" r:id="rId1"/>
    <p:sldLayoutId id="2147484197"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 id="2147484208" r:id="rId13"/>
    <p:sldLayoutId id="2147484209" r:id="rId14"/>
    <p:sldLayoutId id="2147484210" r:id="rId15"/>
    <p:sldLayoutId id="2147484211" r:id="rId16"/>
  </p:sldLayoutIdLst>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68" decel="100000"/>
                                        <p:tgtEl>
                                          <p:spTgt spid="2"/>
                                        </p:tgtEl>
                                      </p:cBhvr>
                                    </p:animEffect>
                                    <p:animScale>
                                      <p:cBhvr>
                                        <p:cTn id="8" dur="768" decel="100000"/>
                                        <p:tgtEl>
                                          <p:spTgt spid="2"/>
                                        </p:tgtEl>
                                      </p:cBhvr>
                                      <p:from x="10000" y="10000"/>
                                      <p:to x="200000" y="450000"/>
                                    </p:animScale>
                                    <p:animScale>
                                      <p:cBhvr>
                                        <p:cTn id="9" dur="1230" accel="100000" fill="hold">
                                          <p:stCondLst>
                                            <p:cond delay="768"/>
                                          </p:stCondLst>
                                        </p:cTn>
                                        <p:tgtEl>
                                          <p:spTgt spid="2"/>
                                        </p:tgtEl>
                                      </p:cBhvr>
                                      <p:from x="200000" y="450000"/>
                                      <p:to x="100000" y="100000"/>
                                    </p:animScale>
                                    <p:set>
                                      <p:cBhvr>
                                        <p:cTn id="10" dur="768" fill="hold"/>
                                        <p:tgtEl>
                                          <p:spTgt spid="2"/>
                                        </p:tgtEl>
                                        <p:attrNameLst>
                                          <p:attrName>ppt_x</p:attrName>
                                        </p:attrNameLst>
                                      </p:cBhvr>
                                      <p:to>
                                        <p:strVal val="(0.5)"/>
                                      </p:to>
                                    </p:set>
                                    <p:anim from="(0.5)" to="(#ppt_x)" calcmode="lin" valueType="num">
                                      <p:cBhvr>
                                        <p:cTn id="11" dur="1230" accel="100000" fill="hold">
                                          <p:stCondLst>
                                            <p:cond delay="768"/>
                                          </p:stCondLst>
                                        </p:cTn>
                                        <p:tgtEl>
                                          <p:spTgt spid="2"/>
                                        </p:tgtEl>
                                        <p:attrNameLst>
                                          <p:attrName>ppt_x</p:attrName>
                                        </p:attrNameLst>
                                      </p:cBhvr>
                                    </p:anim>
                                    <p:set>
                                      <p:cBhvr>
                                        <p:cTn id="12" dur="768" fill="hold"/>
                                        <p:tgtEl>
                                          <p:spTgt spid="2"/>
                                        </p:tgtEl>
                                        <p:attrNameLst>
                                          <p:attrName>ppt_y</p:attrName>
                                        </p:attrNameLst>
                                      </p:cBhvr>
                                      <p:to>
                                        <p:strVal val="(#ppt_y+0.4)"/>
                                      </p:to>
                                    </p:set>
                                    <p:anim from="(#ppt_y+0.4)" to="(#ppt_y)" calcmode="lin" valueType="num">
                                      <p:cBhvr>
                                        <p:cTn id="13" dur="1230" accel="100000" fill="hold">
                                          <p:stCondLst>
                                            <p:cond delay="768"/>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p:cTn id="18"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3">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p:cNvSpPr>
          <p:nvPr>
            <p:ph type="ctrTitle" idx="4294967295"/>
          </p:nvPr>
        </p:nvSpPr>
        <p:spPr>
          <a:xfrm>
            <a:off x="0" y="533400"/>
            <a:ext cx="8267700" cy="3794125"/>
          </a:xfrm>
        </p:spPr>
        <p:txBody>
          <a:bodyPr>
            <a:normAutofit/>
          </a:bodyPr>
          <a:lstStyle/>
          <a:p>
            <a:pPr algn="ctr" eaLnBrk="1" hangingPunct="1"/>
            <a:r>
              <a:rPr lang="en-US" altLang="en-US" sz="6000" b="1" u="sng" dirty="0">
                <a:latin typeface="Britannic Bold" panose="020B0903060703020204" pitchFamily="34" charset="0"/>
              </a:rPr>
              <a:t>Welcome to </a:t>
            </a:r>
            <a:br>
              <a:rPr lang="en-US" altLang="en-US" sz="6000" b="1" u="sng" dirty="0">
                <a:latin typeface="Britannic Bold" panose="020B0903060703020204" pitchFamily="34" charset="0"/>
              </a:rPr>
            </a:br>
            <a:r>
              <a:rPr lang="en-US" altLang="en-US" sz="6000" b="1" u="sng" dirty="0">
                <a:latin typeface="Britannic Bold" panose="020B0903060703020204" pitchFamily="34" charset="0"/>
              </a:rPr>
              <a:t>Middle School </a:t>
            </a:r>
            <a:br>
              <a:rPr lang="en-US" altLang="en-US" sz="6000" b="1" u="sng" dirty="0">
                <a:latin typeface="Britannic Bold" panose="020B0903060703020204" pitchFamily="34" charset="0"/>
              </a:rPr>
            </a:br>
            <a:r>
              <a:rPr lang="en-US" altLang="en-US" sz="6000" b="1" u="sng" dirty="0">
                <a:latin typeface="Britannic Bold" panose="020B0903060703020204" pitchFamily="34" charset="0"/>
              </a:rPr>
              <a:t>Class of 2031!</a:t>
            </a:r>
            <a:br>
              <a:rPr lang="en-US" altLang="en-US" sz="800" b="1" u="sng" dirty="0">
                <a:latin typeface="Britannic Bold" panose="020B0903060703020204" pitchFamily="34" charset="0"/>
              </a:rPr>
            </a:br>
            <a:br>
              <a:rPr lang="en-US" altLang="en-US" sz="800" b="1" u="sng" dirty="0">
                <a:latin typeface="Britannic Bold" panose="020B0903060703020204" pitchFamily="34" charset="0"/>
              </a:rPr>
            </a:br>
            <a:r>
              <a:rPr lang="en-US" altLang="en-US" sz="2700" i="1" dirty="0">
                <a:latin typeface="Britannic Bold" panose="020B0903060703020204" pitchFamily="34" charset="0"/>
              </a:rPr>
              <a:t>(5</a:t>
            </a:r>
            <a:r>
              <a:rPr lang="en-US" altLang="en-US" sz="2700" i="1" baseline="30000" dirty="0">
                <a:latin typeface="Britannic Bold" panose="020B0903060703020204" pitchFamily="34" charset="0"/>
              </a:rPr>
              <a:t>th</a:t>
            </a:r>
            <a:r>
              <a:rPr lang="en-US" altLang="en-US" sz="2700" i="1" dirty="0">
                <a:latin typeface="Britannic Bold" panose="020B0903060703020204" pitchFamily="34" charset="0"/>
              </a:rPr>
              <a:t> to 6</a:t>
            </a:r>
            <a:r>
              <a:rPr lang="en-US" altLang="en-US" sz="2700" i="1" baseline="30000" dirty="0">
                <a:latin typeface="Britannic Bold" panose="020B0903060703020204" pitchFamily="34" charset="0"/>
              </a:rPr>
              <a:t>th</a:t>
            </a:r>
            <a:r>
              <a:rPr lang="en-US" altLang="en-US" sz="2700" i="1" dirty="0">
                <a:latin typeface="Britannic Bold" panose="020B0903060703020204" pitchFamily="34" charset="0"/>
              </a:rPr>
              <a:t> Transition)</a:t>
            </a:r>
          </a:p>
        </p:txBody>
      </p:sp>
      <p:sp>
        <p:nvSpPr>
          <p:cNvPr id="3075" name="Rectangle 3"/>
          <p:cNvSpPr>
            <a:spLocks noGrp="1"/>
          </p:cNvSpPr>
          <p:nvPr>
            <p:ph type="subTitle" idx="4294967295"/>
          </p:nvPr>
        </p:nvSpPr>
        <p:spPr>
          <a:xfrm>
            <a:off x="0" y="5105400"/>
            <a:ext cx="7239000" cy="1524000"/>
          </a:xfrm>
        </p:spPr>
        <p:txBody>
          <a:bodyPr/>
          <a:lstStyle/>
          <a:p>
            <a:pPr marL="0" indent="0" algn="ctr" eaLnBrk="1" hangingPunct="1">
              <a:buFont typeface="Wingdings" panose="05000000000000000000" pitchFamily="2" charset="2"/>
              <a:buNone/>
            </a:pPr>
            <a:r>
              <a:rPr lang="en-US" altLang="en-US" b="1" dirty="0"/>
              <a:t>Information and Tips for Creating a Successful Middle School &amp; Career Experience.</a:t>
            </a:r>
          </a:p>
          <a:p>
            <a:pPr marL="0" indent="0" algn="ctr" eaLnBrk="1" hangingPunct="1">
              <a:buFont typeface="Wingdings" panose="05000000000000000000" pitchFamily="2" charset="2"/>
              <a:buNone/>
            </a:pPr>
            <a:r>
              <a:rPr lang="en-US" altLang="en-US" b="1" i="1" dirty="0"/>
              <a:t>Mission Possible:  Graduation &amp; Beyond</a:t>
            </a:r>
          </a:p>
        </p:txBody>
      </p:sp>
      <p:pic>
        <p:nvPicPr>
          <p:cNvPr id="2" name="Picture 1">
            <a:extLst>
              <a:ext uri="{FF2B5EF4-FFF2-40B4-BE49-F238E27FC236}">
                <a16:creationId xmlns:a16="http://schemas.microsoft.com/office/drawing/2014/main" id="{F428FA0F-8283-1296-50D5-24F9FBD7DCF2}"/>
              </a:ext>
            </a:extLst>
          </p:cNvPr>
          <p:cNvPicPr>
            <a:picLocks noChangeAspect="1"/>
          </p:cNvPicPr>
          <p:nvPr/>
        </p:nvPicPr>
        <p:blipFill>
          <a:blip r:embed="rId3"/>
          <a:stretch>
            <a:fillRect/>
          </a:stretch>
        </p:blipFill>
        <p:spPr>
          <a:xfrm>
            <a:off x="3414758" y="3923930"/>
            <a:ext cx="1109709" cy="1021672"/>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768" decel="100000"/>
                                        <p:tgtEl>
                                          <p:spTgt spid="3074"/>
                                        </p:tgtEl>
                                      </p:cBhvr>
                                    </p:animEffect>
                                    <p:animScale>
                                      <p:cBhvr>
                                        <p:cTn id="8" dur="768" decel="100000"/>
                                        <p:tgtEl>
                                          <p:spTgt spid="3074"/>
                                        </p:tgtEl>
                                      </p:cBhvr>
                                      <p:from x="10000" y="10000"/>
                                      <p:to x="200000" y="450000"/>
                                    </p:animScale>
                                    <p:animScale>
                                      <p:cBhvr>
                                        <p:cTn id="9" dur="1230" accel="100000" fill="hold">
                                          <p:stCondLst>
                                            <p:cond delay="768"/>
                                          </p:stCondLst>
                                        </p:cTn>
                                        <p:tgtEl>
                                          <p:spTgt spid="3074"/>
                                        </p:tgtEl>
                                      </p:cBhvr>
                                      <p:from x="200000" y="450000"/>
                                      <p:to x="100000" y="100000"/>
                                    </p:animScale>
                                    <p:set>
                                      <p:cBhvr>
                                        <p:cTn id="10" dur="768" fill="hold"/>
                                        <p:tgtEl>
                                          <p:spTgt spid="3074"/>
                                        </p:tgtEl>
                                        <p:attrNameLst>
                                          <p:attrName>ppt_x</p:attrName>
                                        </p:attrNameLst>
                                      </p:cBhvr>
                                      <p:to>
                                        <p:strVal val="(0.5)"/>
                                      </p:to>
                                    </p:set>
                                    <p:anim from="(0.5)" to="(#ppt_x)" calcmode="lin" valueType="num">
                                      <p:cBhvr>
                                        <p:cTn id="11" dur="1230" accel="100000" fill="hold">
                                          <p:stCondLst>
                                            <p:cond delay="768"/>
                                          </p:stCondLst>
                                        </p:cTn>
                                        <p:tgtEl>
                                          <p:spTgt spid="3074"/>
                                        </p:tgtEl>
                                        <p:attrNameLst>
                                          <p:attrName>ppt_x</p:attrName>
                                        </p:attrNameLst>
                                      </p:cBhvr>
                                    </p:anim>
                                    <p:set>
                                      <p:cBhvr>
                                        <p:cTn id="12" dur="768" fill="hold"/>
                                        <p:tgtEl>
                                          <p:spTgt spid="3074"/>
                                        </p:tgtEl>
                                        <p:attrNameLst>
                                          <p:attrName>ppt_y</p:attrName>
                                        </p:attrNameLst>
                                      </p:cBhvr>
                                      <p:to>
                                        <p:strVal val="(#ppt_y+0.4)"/>
                                      </p:to>
                                    </p:set>
                                    <p:anim from="(#ppt_y+0.4)" to="(#ppt_y)" calcmode="lin" valueType="num">
                                      <p:cBhvr>
                                        <p:cTn id="13" dur="1230" accel="100000" fill="hold">
                                          <p:stCondLst>
                                            <p:cond delay="768"/>
                                          </p:stCondLst>
                                        </p:cTn>
                                        <p:tgtEl>
                                          <p:spTgt spid="3074"/>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075">
                                            <p:txEl>
                                              <p:pRg st="0" end="0"/>
                                            </p:txEl>
                                          </p:spTgt>
                                        </p:tgtEl>
                                        <p:attrNameLst>
                                          <p:attrName>style.visibility</p:attrName>
                                        </p:attrNameLst>
                                      </p:cBhvr>
                                      <p:to>
                                        <p:strVal val="visible"/>
                                      </p:to>
                                    </p:set>
                                    <p:anim calcmode="lin" valueType="num">
                                      <p:cBhvr>
                                        <p:cTn id="18" dur="500" fill="hold"/>
                                        <p:tgtEl>
                                          <p:spTgt spid="307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07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07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3075">
                                            <p:txEl>
                                              <p:pRg st="1" end="1"/>
                                            </p:txEl>
                                          </p:spTgt>
                                        </p:tgtEl>
                                        <p:attrNameLst>
                                          <p:attrName>style.visibility</p:attrName>
                                        </p:attrNameLst>
                                      </p:cBhvr>
                                      <p:to>
                                        <p:strVal val="visible"/>
                                      </p:to>
                                    </p:set>
                                    <p:anim calcmode="lin" valueType="num">
                                      <p:cBhvr>
                                        <p:cTn id="25" dur="500" fill="hold"/>
                                        <p:tgtEl>
                                          <p:spTgt spid="307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3075">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30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3EE535-D450-1C34-EC12-48AEF22678B7}"/>
              </a:ext>
            </a:extLst>
          </p:cNvPr>
          <p:cNvSpPr txBox="1"/>
          <p:nvPr/>
        </p:nvSpPr>
        <p:spPr>
          <a:xfrm>
            <a:off x="0" y="328474"/>
            <a:ext cx="7244179" cy="1754326"/>
          </a:xfrm>
          <a:prstGeom prst="rect">
            <a:avLst/>
          </a:prstGeom>
          <a:noFill/>
        </p:spPr>
        <p:txBody>
          <a:bodyPr wrap="square" rtlCol="0">
            <a:spAutoFit/>
          </a:bodyPr>
          <a:lstStyle/>
          <a:p>
            <a:pPr algn="ctr"/>
            <a:r>
              <a:rPr lang="en-US" sz="5400" dirty="0"/>
              <a:t>Establishing an Infinite Campus Account</a:t>
            </a:r>
          </a:p>
        </p:txBody>
      </p:sp>
      <p:pic>
        <p:nvPicPr>
          <p:cNvPr id="3" name="Picture 2">
            <a:extLst>
              <a:ext uri="{FF2B5EF4-FFF2-40B4-BE49-F238E27FC236}">
                <a16:creationId xmlns:a16="http://schemas.microsoft.com/office/drawing/2014/main" id="{47FDD165-D548-7CD5-1D68-04C44BACF5A8}"/>
              </a:ext>
            </a:extLst>
          </p:cNvPr>
          <p:cNvPicPr>
            <a:picLocks noChangeAspect="1"/>
          </p:cNvPicPr>
          <p:nvPr/>
        </p:nvPicPr>
        <p:blipFill>
          <a:blip r:embed="rId2"/>
          <a:stretch>
            <a:fillRect/>
          </a:stretch>
        </p:blipFill>
        <p:spPr>
          <a:xfrm>
            <a:off x="7533453" y="5518798"/>
            <a:ext cx="1237110" cy="1237110"/>
          </a:xfrm>
          <a:prstGeom prst="rect">
            <a:avLst/>
          </a:prstGeom>
        </p:spPr>
      </p:pic>
      <p:sp>
        <p:nvSpPr>
          <p:cNvPr id="5" name="TextBox 4">
            <a:extLst>
              <a:ext uri="{FF2B5EF4-FFF2-40B4-BE49-F238E27FC236}">
                <a16:creationId xmlns:a16="http://schemas.microsoft.com/office/drawing/2014/main" id="{5BF43AA0-41D3-C3D3-5DCC-245DBED0D4F2}"/>
              </a:ext>
            </a:extLst>
          </p:cNvPr>
          <p:cNvSpPr txBox="1"/>
          <p:nvPr/>
        </p:nvSpPr>
        <p:spPr>
          <a:xfrm>
            <a:off x="1003176" y="2025908"/>
            <a:ext cx="5894773" cy="4832092"/>
          </a:xfrm>
          <a:prstGeom prst="rect">
            <a:avLst/>
          </a:prstGeom>
          <a:noFill/>
        </p:spPr>
        <p:txBody>
          <a:bodyPr wrap="square" rtlCol="0">
            <a:spAutoFit/>
          </a:bodyPr>
          <a:lstStyle/>
          <a:p>
            <a:pPr marL="342900" indent="-342900">
              <a:buFont typeface="Arial" panose="020B0604020202020204" pitchFamily="34" charset="0"/>
              <a:buChar char="•"/>
            </a:pPr>
            <a:r>
              <a:rPr lang="en-US" sz="2200" dirty="0"/>
              <a:t>It is imperative to establish your </a:t>
            </a:r>
            <a:r>
              <a:rPr lang="en-US" sz="2200" b="1" u="sng" dirty="0"/>
              <a:t>infinite campus parent portal </a:t>
            </a:r>
            <a:r>
              <a:rPr lang="en-US" sz="2200" dirty="0"/>
              <a:t>account prior to starting 6</a:t>
            </a:r>
            <a:r>
              <a:rPr lang="en-US" sz="2200" baseline="30000" dirty="0"/>
              <a:t>th</a:t>
            </a:r>
            <a:r>
              <a:rPr lang="en-US" sz="2200" dirty="0"/>
              <a:t> grade. </a:t>
            </a:r>
          </a:p>
          <a:p>
            <a:pPr marL="342900" indent="-342900">
              <a:buFont typeface="Arial" panose="020B0604020202020204" pitchFamily="34" charset="0"/>
              <a:buChar char="•"/>
            </a:pPr>
            <a:r>
              <a:rPr lang="en-US" sz="2200" dirty="0"/>
              <a:t>If you do not have an active </a:t>
            </a:r>
            <a:r>
              <a:rPr lang="en-US" sz="2200" b="1" u="sng" dirty="0"/>
              <a:t>infinite campus parent portal</a:t>
            </a:r>
            <a:r>
              <a:rPr lang="en-US" sz="2200" u="sng" dirty="0"/>
              <a:t> </a:t>
            </a:r>
            <a:r>
              <a:rPr lang="en-US" sz="2200" dirty="0"/>
              <a:t>account, please see the front office at your current elementary school. </a:t>
            </a:r>
          </a:p>
          <a:p>
            <a:pPr marL="342900" indent="-342900">
              <a:buFont typeface="Arial" panose="020B0604020202020204" pitchFamily="34" charset="0"/>
              <a:buChar char="•"/>
            </a:pPr>
            <a:r>
              <a:rPr lang="en-US" sz="2200" dirty="0"/>
              <a:t>Sixth graders will receive a laptop. Parents MUST sign off in infinite campus for students to receive their laptop. </a:t>
            </a:r>
          </a:p>
          <a:p>
            <a:pPr marL="342900" indent="-342900">
              <a:buFont typeface="Arial" panose="020B0604020202020204" pitchFamily="34" charset="0"/>
              <a:buChar char="•"/>
            </a:pPr>
            <a:r>
              <a:rPr lang="en-US" sz="2200" dirty="0"/>
              <a:t>Insurance can be purchased on the PCSD parent website. </a:t>
            </a:r>
          </a:p>
          <a:p>
            <a:pPr marL="342900" indent="-342900">
              <a:buFont typeface="Arial" panose="020B0604020202020204" pitchFamily="34" charset="0"/>
              <a:buChar char="•"/>
            </a:pPr>
            <a:r>
              <a:rPr lang="en-US" sz="2200" dirty="0"/>
              <a:t>Insurance = $24/Computer = $355</a:t>
            </a:r>
          </a:p>
          <a:p>
            <a:pPr marL="342900" indent="-342900">
              <a:buFont typeface="Arial" panose="020B0604020202020204" pitchFamily="34" charset="0"/>
              <a:buChar char="•"/>
            </a:pPr>
            <a:endParaRPr lang="en-US" sz="2200" dirty="0"/>
          </a:p>
        </p:txBody>
      </p:sp>
    </p:spTree>
    <p:extLst>
      <p:ext uri="{BB962C8B-B14F-4D97-AF65-F5344CB8AC3E}">
        <p14:creationId xmlns:p14="http://schemas.microsoft.com/office/powerpoint/2010/main" val="3884456746"/>
      </p:ext>
    </p:extLst>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49D219-3E83-C4A7-1658-610B897307AF}"/>
              </a:ext>
            </a:extLst>
          </p:cNvPr>
          <p:cNvSpPr txBox="1"/>
          <p:nvPr/>
        </p:nvSpPr>
        <p:spPr>
          <a:xfrm>
            <a:off x="1899820" y="1982450"/>
            <a:ext cx="3994952" cy="1446550"/>
          </a:xfrm>
          <a:prstGeom prst="rect">
            <a:avLst/>
          </a:prstGeom>
          <a:noFill/>
        </p:spPr>
        <p:txBody>
          <a:bodyPr wrap="square" rtlCol="0">
            <a:spAutoFit/>
          </a:bodyPr>
          <a:lstStyle/>
          <a:p>
            <a:pPr algn="ctr"/>
            <a:r>
              <a:rPr lang="en-US" sz="8800" dirty="0">
                <a:latin typeface="Edwardian Script ITC" panose="030303020407070D0804" pitchFamily="66" charset="0"/>
              </a:rPr>
              <a:t>Thank you!</a:t>
            </a:r>
          </a:p>
        </p:txBody>
      </p:sp>
      <p:pic>
        <p:nvPicPr>
          <p:cNvPr id="3" name="Picture 2">
            <a:extLst>
              <a:ext uri="{FF2B5EF4-FFF2-40B4-BE49-F238E27FC236}">
                <a16:creationId xmlns:a16="http://schemas.microsoft.com/office/drawing/2014/main" id="{D13A03EE-D3E0-F135-6372-886AC6F08200}"/>
              </a:ext>
            </a:extLst>
          </p:cNvPr>
          <p:cNvPicPr>
            <a:picLocks noChangeAspect="1"/>
          </p:cNvPicPr>
          <p:nvPr/>
        </p:nvPicPr>
        <p:blipFill>
          <a:blip r:embed="rId2"/>
          <a:stretch>
            <a:fillRect/>
          </a:stretch>
        </p:blipFill>
        <p:spPr>
          <a:xfrm>
            <a:off x="3414304" y="3429000"/>
            <a:ext cx="1237595" cy="1237595"/>
          </a:xfrm>
          <a:prstGeom prst="rect">
            <a:avLst/>
          </a:prstGeom>
        </p:spPr>
      </p:pic>
    </p:spTree>
    <p:extLst>
      <p:ext uri="{BB962C8B-B14F-4D97-AF65-F5344CB8AC3E}">
        <p14:creationId xmlns:p14="http://schemas.microsoft.com/office/powerpoint/2010/main" val="3938282445"/>
      </p:ext>
    </p:extLst>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62C5A-AD77-4AB7-8A5D-483BC97B625C}"/>
              </a:ext>
            </a:extLst>
          </p:cNvPr>
          <p:cNvSpPr>
            <a:spLocks noGrp="1"/>
          </p:cNvSpPr>
          <p:nvPr>
            <p:ph type="title"/>
          </p:nvPr>
        </p:nvSpPr>
        <p:spPr>
          <a:xfrm>
            <a:off x="489360" y="1382486"/>
            <a:ext cx="2660686" cy="4093028"/>
          </a:xfrm>
        </p:spPr>
        <p:txBody>
          <a:bodyPr anchor="ctr">
            <a:normAutofit/>
          </a:bodyPr>
          <a:lstStyle/>
          <a:p>
            <a:r>
              <a:rPr lang="en-US" sz="3800"/>
              <a:t>Helpful Adults</a:t>
            </a:r>
          </a:p>
        </p:txBody>
      </p:sp>
      <p:graphicFrame>
        <p:nvGraphicFramePr>
          <p:cNvPr id="28" name="Content Placeholder 2">
            <a:extLst>
              <a:ext uri="{FF2B5EF4-FFF2-40B4-BE49-F238E27FC236}">
                <a16:creationId xmlns:a16="http://schemas.microsoft.com/office/drawing/2014/main" id="{43C24BE7-FC57-4FDF-9A6C-27E86FA192EA}"/>
              </a:ext>
            </a:extLst>
          </p:cNvPr>
          <p:cNvGraphicFramePr>
            <a:graphicFrameLocks noGrp="1"/>
          </p:cNvGraphicFramePr>
          <p:nvPr>
            <p:ph idx="1"/>
            <p:extLst>
              <p:ext uri="{D42A27DB-BD31-4B8C-83A1-F6EECF244321}">
                <p14:modId xmlns:p14="http://schemas.microsoft.com/office/powerpoint/2010/main" val="2710185390"/>
              </p:ext>
            </p:extLst>
          </p:nvPr>
        </p:nvGraphicFramePr>
        <p:xfrm>
          <a:off x="3687414" y="745725"/>
          <a:ext cx="4971603" cy="55840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ADBFFA61-EEB3-BAB3-B440-176EFDCFF1C1}"/>
              </a:ext>
            </a:extLst>
          </p:cNvPr>
          <p:cNvPicPr>
            <a:picLocks noChangeAspect="1"/>
          </p:cNvPicPr>
          <p:nvPr/>
        </p:nvPicPr>
        <p:blipFill>
          <a:blip r:embed="rId7"/>
          <a:stretch>
            <a:fillRect/>
          </a:stretch>
        </p:blipFill>
        <p:spPr>
          <a:xfrm>
            <a:off x="659259" y="4123771"/>
            <a:ext cx="1238250" cy="1238250"/>
          </a:xfrm>
          <a:prstGeom prst="rect">
            <a:avLst/>
          </a:prstGeom>
        </p:spPr>
      </p:pic>
    </p:spTree>
    <p:extLst>
      <p:ext uri="{BB962C8B-B14F-4D97-AF65-F5344CB8AC3E}">
        <p14:creationId xmlns:p14="http://schemas.microsoft.com/office/powerpoint/2010/main" val="1892713553"/>
      </p:ext>
    </p:extLst>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5">
            <a:hlinkClick r:id="" action="ppaction://hlinkshowjump?jump=nextslide" highlightClick="1"/>
          </p:cNvPr>
          <p:cNvSpPr>
            <a:spLocks noChangeArrowheads="1"/>
          </p:cNvSpPr>
          <p:nvPr/>
        </p:nvSpPr>
        <p:spPr bwMode="auto">
          <a:xfrm>
            <a:off x="0" y="0"/>
            <a:ext cx="9144000" cy="6858000"/>
          </a:xfrm>
          <a:prstGeom prst="actionButtonBlank">
            <a:avLst/>
          </a:prstGeom>
          <a:noFill/>
          <a:ln w="952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11267" name="Text Box 2"/>
          <p:cNvSpPr txBox="1">
            <a:spLocks noChangeArrowheads="1"/>
          </p:cNvSpPr>
          <p:nvPr/>
        </p:nvSpPr>
        <p:spPr bwMode="auto">
          <a:xfrm>
            <a:off x="2041525" y="1128713"/>
            <a:ext cx="184150"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sz="7200">
              <a:latin typeface="Times New Roman" panose="02020603050405020304" pitchFamily="18" charset="0"/>
            </a:endParaRPr>
          </a:p>
        </p:txBody>
      </p:sp>
      <p:sp>
        <p:nvSpPr>
          <p:cNvPr id="10244" name="Text Box 7">
            <a:extLst>
              <a:ext uri="{FF2B5EF4-FFF2-40B4-BE49-F238E27FC236}">
                <a16:creationId xmlns:a16="http://schemas.microsoft.com/office/drawing/2014/main" id="{EBDB0127-1E90-4CD8-B8B0-C2C150471988}"/>
              </a:ext>
            </a:extLst>
          </p:cNvPr>
          <p:cNvSpPr txBox="1">
            <a:spLocks noChangeArrowheads="1"/>
          </p:cNvSpPr>
          <p:nvPr/>
        </p:nvSpPr>
        <p:spPr bwMode="auto">
          <a:xfrm>
            <a:off x="457200" y="685800"/>
            <a:ext cx="7010400"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spcBef>
                <a:spcPct val="50000"/>
              </a:spcBef>
              <a:defRPr/>
            </a:pPr>
            <a:r>
              <a:rPr lang="en-US" altLang="en-US" sz="4400" u="sng">
                <a:latin typeface="Times New Roman" panose="02020603050405020304" pitchFamily="18" charset="0"/>
              </a:rPr>
              <a:t> </a:t>
            </a:r>
            <a:r>
              <a:rPr lang="en-US" altLang="en-US" sz="4400" b="1" u="sng">
                <a:latin typeface="Times New Roman" panose="02020603050405020304" pitchFamily="18" charset="0"/>
              </a:rPr>
              <a:t>Academics</a:t>
            </a:r>
            <a:br>
              <a:rPr lang="en-US" altLang="en-US" sz="4400" b="1">
                <a:latin typeface="Times New Roman" panose="02020603050405020304" pitchFamily="18" charset="0"/>
              </a:rPr>
            </a:br>
            <a:r>
              <a:rPr lang="en-US" altLang="en-US" sz="4800" b="1">
                <a:latin typeface="+mn-lt"/>
              </a:rPr>
              <a:t>What classes will I take during my 6</a:t>
            </a:r>
            <a:r>
              <a:rPr lang="en-US" altLang="en-US" sz="4800" b="1" baseline="30000">
                <a:latin typeface="+mn-lt"/>
              </a:rPr>
              <a:t>th</a:t>
            </a:r>
            <a:r>
              <a:rPr lang="en-US" altLang="en-US" sz="4800" b="1">
                <a:latin typeface="+mn-lt"/>
              </a:rPr>
              <a:t> grade year? </a:t>
            </a:r>
          </a:p>
        </p:txBody>
      </p:sp>
      <p:pic>
        <p:nvPicPr>
          <p:cNvPr id="11269" name="Picture 4" descr="MC90032363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4061356"/>
            <a:ext cx="22860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B041A80-A22A-8BF4-71F1-5A2AA9E9A0DC}"/>
              </a:ext>
            </a:extLst>
          </p:cNvPr>
          <p:cNvPicPr>
            <a:picLocks noChangeAspect="1"/>
          </p:cNvPicPr>
          <p:nvPr/>
        </p:nvPicPr>
        <p:blipFill>
          <a:blip r:embed="rId3"/>
          <a:stretch>
            <a:fillRect/>
          </a:stretch>
        </p:blipFill>
        <p:spPr>
          <a:xfrm>
            <a:off x="457200" y="5768981"/>
            <a:ext cx="1056443" cy="1004350"/>
          </a:xfrm>
          <a:prstGeom prst="rect">
            <a:avLst/>
          </a:prstGeom>
        </p:spPr>
      </p:pic>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r>
              <a:rPr lang="en-US" altLang="en-US">
                <a:solidFill>
                  <a:schemeClr val="tx1"/>
                </a:solidFill>
              </a:rPr>
              <a:t>Students have several teachers in middle school. During 6</a:t>
            </a:r>
            <a:r>
              <a:rPr lang="en-US" altLang="en-US" baseline="30000">
                <a:solidFill>
                  <a:schemeClr val="tx1"/>
                </a:solidFill>
              </a:rPr>
              <a:t>th</a:t>
            </a:r>
            <a:r>
              <a:rPr lang="en-US" altLang="en-US">
                <a:solidFill>
                  <a:schemeClr val="tx1"/>
                </a:solidFill>
              </a:rPr>
              <a:t> grade year, students take:</a:t>
            </a:r>
          </a:p>
        </p:txBody>
      </p:sp>
      <p:sp>
        <p:nvSpPr>
          <p:cNvPr id="3" name="Content Placeholder 2">
            <a:extLst>
              <a:ext uri="{FF2B5EF4-FFF2-40B4-BE49-F238E27FC236}">
                <a16:creationId xmlns:a16="http://schemas.microsoft.com/office/drawing/2014/main" id="{34E504AB-3764-4E29-BF87-BF699A608CB1}"/>
              </a:ext>
            </a:extLst>
          </p:cNvPr>
          <p:cNvSpPr>
            <a:spLocks noGrp="1"/>
          </p:cNvSpPr>
          <p:nvPr>
            <p:ph idx="1"/>
          </p:nvPr>
        </p:nvSpPr>
        <p:spPr>
          <a:xfrm>
            <a:off x="1142999" y="2438400"/>
            <a:ext cx="6731494" cy="4077810"/>
          </a:xfrm>
        </p:spPr>
        <p:txBody>
          <a:bodyPr>
            <a:normAutofit fontScale="77500" lnSpcReduction="20000"/>
          </a:bodyPr>
          <a:lstStyle/>
          <a:p>
            <a:pPr>
              <a:spcBef>
                <a:spcPct val="50000"/>
              </a:spcBef>
              <a:defRPr/>
            </a:pPr>
            <a:r>
              <a:rPr lang="en-US" altLang="en-US" sz="3600" b="1" dirty="0">
                <a:solidFill>
                  <a:schemeClr val="tx1"/>
                </a:solidFill>
              </a:rPr>
              <a:t> Homeroom</a:t>
            </a:r>
          </a:p>
          <a:p>
            <a:pPr>
              <a:spcBef>
                <a:spcPct val="50000"/>
              </a:spcBef>
              <a:defRPr/>
            </a:pPr>
            <a:r>
              <a:rPr lang="en-US" altLang="en-US" sz="3600" b="1" dirty="0">
                <a:solidFill>
                  <a:schemeClr val="tx1"/>
                </a:solidFill>
              </a:rPr>
              <a:t>Language Arts</a:t>
            </a:r>
          </a:p>
          <a:p>
            <a:pPr>
              <a:defRPr/>
            </a:pPr>
            <a:r>
              <a:rPr lang="en-US" altLang="en-US" sz="3600" b="1" dirty="0">
                <a:solidFill>
                  <a:schemeClr val="tx1"/>
                </a:solidFill>
              </a:rPr>
              <a:t>Math</a:t>
            </a:r>
          </a:p>
          <a:p>
            <a:pPr>
              <a:defRPr/>
            </a:pPr>
            <a:r>
              <a:rPr lang="en-US" altLang="en-US" sz="3600" b="1" dirty="0">
                <a:solidFill>
                  <a:schemeClr val="tx1"/>
                </a:solidFill>
              </a:rPr>
              <a:t>Science </a:t>
            </a:r>
          </a:p>
          <a:p>
            <a:pPr>
              <a:defRPr/>
            </a:pPr>
            <a:r>
              <a:rPr lang="en-US" altLang="en-US" sz="3600" b="1" dirty="0">
                <a:solidFill>
                  <a:schemeClr val="tx1"/>
                </a:solidFill>
              </a:rPr>
              <a:t>Social Studies </a:t>
            </a:r>
          </a:p>
          <a:p>
            <a:pPr>
              <a:defRPr/>
            </a:pPr>
            <a:r>
              <a:rPr lang="en-US" altLang="en-US" sz="3600" b="1" dirty="0">
                <a:solidFill>
                  <a:schemeClr val="tx1"/>
                </a:solidFill>
              </a:rPr>
              <a:t>Two Connections classes (electives)</a:t>
            </a:r>
          </a:p>
          <a:p>
            <a:pPr lvl="1">
              <a:defRPr/>
            </a:pPr>
            <a:r>
              <a:rPr lang="en-US" altLang="en-US" sz="2600" b="1" dirty="0">
                <a:solidFill>
                  <a:schemeClr val="tx1"/>
                </a:solidFill>
              </a:rPr>
              <a:t>Art, Music Appreciation, Chorus, Band, Computer Science, Engineering, and Connections Spanish</a:t>
            </a:r>
          </a:p>
          <a:p>
            <a:pPr>
              <a:defRPr/>
            </a:pPr>
            <a:endParaRPr lang="en-US" altLang="en-US" sz="3600" b="1" dirty="0">
              <a:solidFill>
                <a:schemeClr val="tx1"/>
              </a:solidFill>
            </a:endParaRPr>
          </a:p>
          <a:p>
            <a:pPr>
              <a:defRPr/>
            </a:pPr>
            <a:endParaRPr lang="en-US" altLang="en-US" sz="3600" b="1" dirty="0">
              <a:solidFill>
                <a:schemeClr val="tx1"/>
              </a:solidFill>
            </a:endParaRPr>
          </a:p>
          <a:p>
            <a:pPr>
              <a:defRPr/>
            </a:pPr>
            <a:endParaRPr lang="en-US" dirty="0">
              <a:solidFill>
                <a:schemeClr val="tx1"/>
              </a:solidFill>
            </a:endParaRPr>
          </a:p>
        </p:txBody>
      </p:sp>
      <p:pic>
        <p:nvPicPr>
          <p:cNvPr id="2" name="Picture 1">
            <a:extLst>
              <a:ext uri="{FF2B5EF4-FFF2-40B4-BE49-F238E27FC236}">
                <a16:creationId xmlns:a16="http://schemas.microsoft.com/office/drawing/2014/main" id="{044D95B6-8B47-C1AB-3C9D-9C6BB8721C65}"/>
              </a:ext>
            </a:extLst>
          </p:cNvPr>
          <p:cNvPicPr>
            <a:picLocks noChangeAspect="1"/>
          </p:cNvPicPr>
          <p:nvPr/>
        </p:nvPicPr>
        <p:blipFill>
          <a:blip r:embed="rId2"/>
          <a:stretch>
            <a:fillRect/>
          </a:stretch>
        </p:blipFill>
        <p:spPr>
          <a:xfrm>
            <a:off x="5175682" y="2907812"/>
            <a:ext cx="1074197" cy="1074197"/>
          </a:xfrm>
          <a:prstGeom prst="rect">
            <a:avLst/>
          </a:prstGeom>
        </p:spPr>
      </p:pic>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p:cNvSpPr>
          <p:nvPr>
            <p:ph idx="1"/>
          </p:nvPr>
        </p:nvSpPr>
        <p:spPr>
          <a:xfrm>
            <a:off x="685800" y="228600"/>
            <a:ext cx="8229600" cy="6172200"/>
          </a:xfrm>
        </p:spPr>
        <p:txBody>
          <a:bodyPr>
            <a:normAutofit/>
          </a:bodyPr>
          <a:lstStyle/>
          <a:p>
            <a:pPr lvl="1" eaLnBrk="1" hangingPunct="1">
              <a:buFontTx/>
              <a:buNone/>
            </a:pPr>
            <a:r>
              <a:rPr lang="en-US" altLang="en-US" sz="3600" b="1" dirty="0">
                <a:solidFill>
                  <a:schemeClr val="tx1"/>
                </a:solidFill>
              </a:rPr>
              <a:t>        </a:t>
            </a:r>
            <a:r>
              <a:rPr lang="en-US" altLang="en-US" sz="3600" b="1" u="sng" dirty="0">
                <a:solidFill>
                  <a:schemeClr val="tx1"/>
                </a:solidFill>
              </a:rPr>
              <a:t>Sample Schedule</a:t>
            </a:r>
          </a:p>
          <a:p>
            <a:pPr eaLnBrk="1" hangingPunct="1">
              <a:buFont typeface="Wingdings" panose="05000000000000000000" pitchFamily="2" charset="2"/>
              <a:buNone/>
            </a:pPr>
            <a:endParaRPr lang="en-US" altLang="en-US" sz="3200" dirty="0">
              <a:solidFill>
                <a:schemeClr val="tx1"/>
              </a:solidFill>
            </a:endParaRPr>
          </a:p>
          <a:p>
            <a:r>
              <a:rPr lang="en-US" altLang="en-US" sz="2800" dirty="0">
                <a:solidFill>
                  <a:schemeClr val="tx1"/>
                </a:solidFill>
              </a:rPr>
              <a:t>Homeroom</a:t>
            </a:r>
          </a:p>
          <a:p>
            <a:r>
              <a:rPr lang="en-US" altLang="en-US" sz="2800" dirty="0">
                <a:solidFill>
                  <a:schemeClr val="tx1"/>
                </a:solidFill>
              </a:rPr>
              <a:t>NBI</a:t>
            </a:r>
          </a:p>
          <a:p>
            <a:r>
              <a:rPr lang="en-US" altLang="en-US" sz="2800" dirty="0">
                <a:solidFill>
                  <a:schemeClr val="tx1"/>
                </a:solidFill>
              </a:rPr>
              <a:t>1</a:t>
            </a:r>
            <a:r>
              <a:rPr lang="en-US" altLang="en-US" sz="2800" baseline="30000" dirty="0">
                <a:solidFill>
                  <a:schemeClr val="tx1"/>
                </a:solidFill>
              </a:rPr>
              <a:t>st</a:t>
            </a:r>
            <a:r>
              <a:rPr lang="en-US" altLang="en-US" sz="2800" dirty="0">
                <a:solidFill>
                  <a:schemeClr val="tx1"/>
                </a:solidFill>
              </a:rPr>
              <a:t>  Period-Science</a:t>
            </a:r>
          </a:p>
          <a:p>
            <a:r>
              <a:rPr lang="en-US" altLang="en-US" sz="2800" dirty="0">
                <a:solidFill>
                  <a:schemeClr val="tx1"/>
                </a:solidFill>
              </a:rPr>
              <a:t>2</a:t>
            </a:r>
            <a:r>
              <a:rPr lang="en-US" altLang="en-US" sz="2800" baseline="30000" dirty="0">
                <a:solidFill>
                  <a:schemeClr val="tx1"/>
                </a:solidFill>
              </a:rPr>
              <a:t>nd</a:t>
            </a:r>
            <a:r>
              <a:rPr lang="en-US" altLang="en-US" sz="2800" dirty="0">
                <a:solidFill>
                  <a:schemeClr val="tx1"/>
                </a:solidFill>
              </a:rPr>
              <a:t>  Period-Social Studies</a:t>
            </a:r>
          </a:p>
          <a:p>
            <a:r>
              <a:rPr lang="en-US" altLang="en-US" sz="3600" b="1" baseline="30000" dirty="0">
                <a:solidFill>
                  <a:schemeClr val="tx1"/>
                </a:solidFill>
              </a:rPr>
              <a:t>3rd</a:t>
            </a:r>
            <a:r>
              <a:rPr lang="en-US" altLang="en-US" sz="3600" baseline="30000" dirty="0">
                <a:solidFill>
                  <a:schemeClr val="tx1"/>
                </a:solidFill>
              </a:rPr>
              <a:t> </a:t>
            </a:r>
            <a:r>
              <a:rPr lang="en-US" altLang="en-US" sz="2800" baseline="30000" dirty="0">
                <a:solidFill>
                  <a:schemeClr val="tx1"/>
                </a:solidFill>
              </a:rPr>
              <a:t>  </a:t>
            </a:r>
            <a:r>
              <a:rPr lang="en-US" altLang="en-US" sz="2800" dirty="0">
                <a:solidFill>
                  <a:schemeClr val="tx1"/>
                </a:solidFill>
              </a:rPr>
              <a:t>Period-Mathematics</a:t>
            </a:r>
          </a:p>
          <a:p>
            <a:r>
              <a:rPr lang="en-US" altLang="en-US" sz="4000" baseline="30000" dirty="0">
                <a:solidFill>
                  <a:schemeClr val="tx1"/>
                </a:solidFill>
              </a:rPr>
              <a:t>4th</a:t>
            </a:r>
            <a:r>
              <a:rPr lang="en-US" altLang="en-US" sz="2800" dirty="0">
                <a:solidFill>
                  <a:schemeClr val="tx1"/>
                </a:solidFill>
              </a:rPr>
              <a:t>  Period-Language Arts</a:t>
            </a:r>
          </a:p>
          <a:p>
            <a:r>
              <a:rPr lang="en-US" altLang="en-US" sz="2800" dirty="0">
                <a:solidFill>
                  <a:schemeClr val="tx1"/>
                </a:solidFill>
              </a:rPr>
              <a:t>5th  Period-Visual Arts</a:t>
            </a:r>
          </a:p>
          <a:p>
            <a:r>
              <a:rPr lang="en-US" altLang="en-US" sz="2800" dirty="0">
                <a:solidFill>
                  <a:schemeClr val="tx1"/>
                </a:solidFill>
              </a:rPr>
              <a:t>6th  Period-PE</a:t>
            </a:r>
          </a:p>
          <a:p>
            <a:endParaRPr lang="en-US" altLang="en-US" sz="2800" dirty="0">
              <a:solidFill>
                <a:schemeClr val="tx1"/>
              </a:solidFill>
            </a:endParaRPr>
          </a:p>
        </p:txBody>
      </p:sp>
      <p:pic>
        <p:nvPicPr>
          <p:cNvPr id="2" name="Picture 1">
            <a:extLst>
              <a:ext uri="{FF2B5EF4-FFF2-40B4-BE49-F238E27FC236}">
                <a16:creationId xmlns:a16="http://schemas.microsoft.com/office/drawing/2014/main" id="{CF619AC4-BA47-AF01-DF5F-FD9B01F8D0E7}"/>
              </a:ext>
            </a:extLst>
          </p:cNvPr>
          <p:cNvPicPr>
            <a:picLocks noChangeAspect="1"/>
          </p:cNvPicPr>
          <p:nvPr/>
        </p:nvPicPr>
        <p:blipFill>
          <a:blip r:embed="rId2"/>
          <a:stretch>
            <a:fillRect/>
          </a:stretch>
        </p:blipFill>
        <p:spPr>
          <a:xfrm>
            <a:off x="5845216" y="905521"/>
            <a:ext cx="1074199" cy="1074199"/>
          </a:xfrm>
          <a:prstGeom prst="rect">
            <a:avLst/>
          </a:prstGeom>
        </p:spPr>
      </p:pic>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838200" y="1066800"/>
            <a:ext cx="73914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endParaRPr lang="en-US" altLang="en-US" sz="7200">
              <a:latin typeface="Times New Roman" panose="02020603050405020304" pitchFamily="18" charset="0"/>
            </a:endParaRPr>
          </a:p>
        </p:txBody>
      </p:sp>
      <p:sp>
        <p:nvSpPr>
          <p:cNvPr id="15363" name="AutoShape 3">
            <a:hlinkClick r:id="rId2" action="ppaction://hlinksldjump" highlightClick="1"/>
          </p:cNvPr>
          <p:cNvSpPr>
            <a:spLocks noChangeArrowheads="1"/>
          </p:cNvSpPr>
          <p:nvPr/>
        </p:nvSpPr>
        <p:spPr bwMode="auto">
          <a:xfrm>
            <a:off x="0" y="0"/>
            <a:ext cx="9144000" cy="6858000"/>
          </a:xfrm>
          <a:prstGeom prst="actionButtonBlank">
            <a:avLst/>
          </a:prstGeom>
          <a:solidFill>
            <a:schemeClr val="accent2">
              <a:alpha val="0"/>
            </a:schemeClr>
          </a:solidFill>
          <a:ln w="952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18436" name="Text Box 4">
            <a:extLst>
              <a:ext uri="{FF2B5EF4-FFF2-40B4-BE49-F238E27FC236}">
                <a16:creationId xmlns:a16="http://schemas.microsoft.com/office/drawing/2014/main" id="{00A199D2-85E4-44BD-BE63-E5712FF8EB1B}"/>
              </a:ext>
            </a:extLst>
          </p:cNvPr>
          <p:cNvSpPr txBox="1">
            <a:spLocks noChangeArrowheads="1"/>
          </p:cNvSpPr>
          <p:nvPr/>
        </p:nvSpPr>
        <p:spPr bwMode="auto">
          <a:xfrm>
            <a:off x="381000" y="609600"/>
            <a:ext cx="70104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spcBef>
                <a:spcPct val="50000"/>
              </a:spcBef>
              <a:defRPr/>
            </a:pPr>
            <a:r>
              <a:rPr lang="en-US" altLang="en-US" sz="4400" dirty="0">
                <a:latin typeface="+mn-lt"/>
              </a:rPr>
              <a:t>Some middle school students will take Advanced courses in English/Language Arts, Math, Science, and/or Social Studies</a:t>
            </a:r>
          </a:p>
          <a:p>
            <a:pPr algn="ctr">
              <a:spcBef>
                <a:spcPct val="50000"/>
              </a:spcBef>
              <a:defRPr/>
            </a:pPr>
            <a:endParaRPr lang="en-US" altLang="en-US" sz="4400" dirty="0">
              <a:latin typeface="+mn-lt"/>
            </a:endParaRPr>
          </a:p>
        </p:txBody>
      </p:sp>
      <p:pic>
        <p:nvPicPr>
          <p:cNvPr id="2" name="Picture 1">
            <a:extLst>
              <a:ext uri="{FF2B5EF4-FFF2-40B4-BE49-F238E27FC236}">
                <a16:creationId xmlns:a16="http://schemas.microsoft.com/office/drawing/2014/main" id="{1E007A4B-0F05-C988-0B20-FCA1F4E37A55}"/>
              </a:ext>
            </a:extLst>
          </p:cNvPr>
          <p:cNvPicPr>
            <a:picLocks noChangeAspect="1"/>
          </p:cNvPicPr>
          <p:nvPr/>
        </p:nvPicPr>
        <p:blipFill>
          <a:blip r:embed="rId3"/>
          <a:stretch>
            <a:fillRect/>
          </a:stretch>
        </p:blipFill>
        <p:spPr>
          <a:xfrm>
            <a:off x="3289551" y="5044149"/>
            <a:ext cx="1193297" cy="1193297"/>
          </a:xfrm>
          <a:prstGeom prst="rect">
            <a:avLst/>
          </a:prstGeom>
        </p:spPr>
      </p:pic>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838200" y="1066800"/>
            <a:ext cx="73914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endParaRPr lang="en-US" altLang="en-US" sz="7200">
              <a:latin typeface="Times New Roman" panose="02020603050405020304" pitchFamily="18" charset="0"/>
            </a:endParaRPr>
          </a:p>
        </p:txBody>
      </p:sp>
      <p:sp>
        <p:nvSpPr>
          <p:cNvPr id="16387" name="AutoShape 3">
            <a:hlinkClick r:id="rId2" action="ppaction://hlinksldjump" highlightClick="1"/>
          </p:cNvPr>
          <p:cNvSpPr>
            <a:spLocks noChangeArrowheads="1"/>
          </p:cNvSpPr>
          <p:nvPr/>
        </p:nvSpPr>
        <p:spPr bwMode="auto">
          <a:xfrm>
            <a:off x="0" y="0"/>
            <a:ext cx="9144000" cy="6858000"/>
          </a:xfrm>
          <a:prstGeom prst="actionButtonBlank">
            <a:avLst/>
          </a:prstGeom>
          <a:solidFill>
            <a:schemeClr val="accent2">
              <a:alpha val="0"/>
            </a:schemeClr>
          </a:solidFill>
          <a:ln w="952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18436" name="Text Box 4">
            <a:extLst>
              <a:ext uri="{FF2B5EF4-FFF2-40B4-BE49-F238E27FC236}">
                <a16:creationId xmlns:a16="http://schemas.microsoft.com/office/drawing/2014/main" id="{74864259-116B-4CDC-9FFB-C6AA687576B5}"/>
              </a:ext>
            </a:extLst>
          </p:cNvPr>
          <p:cNvSpPr txBox="1">
            <a:spLocks noChangeArrowheads="1"/>
          </p:cNvSpPr>
          <p:nvPr/>
        </p:nvSpPr>
        <p:spPr bwMode="auto">
          <a:xfrm>
            <a:off x="-304800" y="20152"/>
            <a:ext cx="8382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spcBef>
                <a:spcPct val="50000"/>
              </a:spcBef>
              <a:defRPr/>
            </a:pPr>
            <a:r>
              <a:rPr lang="en-US" altLang="en-US" sz="5400" b="1" dirty="0">
                <a:latin typeface="+mn-lt"/>
              </a:rPr>
              <a:t>Advanced 6</a:t>
            </a:r>
            <a:r>
              <a:rPr lang="en-US" altLang="en-US" sz="5400" b="1" baseline="30000" dirty="0">
                <a:latin typeface="+mn-lt"/>
              </a:rPr>
              <a:t>th</a:t>
            </a:r>
            <a:r>
              <a:rPr lang="en-US" altLang="en-US" sz="5400" b="1" dirty="0">
                <a:latin typeface="+mn-lt"/>
              </a:rPr>
              <a:t> Grade Courses Criteria</a:t>
            </a:r>
            <a:br>
              <a:rPr lang="en-US" altLang="en-US" sz="5400" b="1" dirty="0">
                <a:latin typeface="+mn-lt"/>
              </a:rPr>
            </a:br>
            <a:r>
              <a:rPr lang="en-US" altLang="en-US" sz="5400" b="1" dirty="0">
                <a:latin typeface="+mn-lt"/>
              </a:rPr>
              <a:t>C</a:t>
            </a:r>
          </a:p>
        </p:txBody>
      </p:sp>
      <p:graphicFrame>
        <p:nvGraphicFramePr>
          <p:cNvPr id="2" name="Table 1">
            <a:extLst>
              <a:ext uri="{FF2B5EF4-FFF2-40B4-BE49-F238E27FC236}">
                <a16:creationId xmlns:a16="http://schemas.microsoft.com/office/drawing/2014/main" id="{760B51EF-8A34-441E-849F-C79CF2D2CE19}"/>
              </a:ext>
            </a:extLst>
          </p:cNvPr>
          <p:cNvGraphicFramePr>
            <a:graphicFrameLocks noGrp="1"/>
          </p:cNvGraphicFramePr>
          <p:nvPr>
            <p:extLst>
              <p:ext uri="{D42A27DB-BD31-4B8C-83A1-F6EECF244321}">
                <p14:modId xmlns:p14="http://schemas.microsoft.com/office/powerpoint/2010/main" val="2926156308"/>
              </p:ext>
            </p:extLst>
          </p:nvPr>
        </p:nvGraphicFramePr>
        <p:xfrm>
          <a:off x="381000" y="1686757"/>
          <a:ext cx="7244918" cy="4927107"/>
        </p:xfrm>
        <a:graphic>
          <a:graphicData uri="http://schemas.openxmlformats.org/drawingml/2006/table">
            <a:tbl>
              <a:tblPr firstRow="1" firstCol="1" bandRow="1">
                <a:tableStyleId>{5C22544A-7EE6-4342-B048-85BDC9FD1C3A}</a:tableStyleId>
              </a:tblPr>
              <a:tblGrid>
                <a:gridCol w="1487796">
                  <a:extLst>
                    <a:ext uri="{9D8B030D-6E8A-4147-A177-3AD203B41FA5}">
                      <a16:colId xmlns:a16="http://schemas.microsoft.com/office/drawing/2014/main" val="20000"/>
                    </a:ext>
                  </a:extLst>
                </a:gridCol>
                <a:gridCol w="3083403">
                  <a:extLst>
                    <a:ext uri="{9D8B030D-6E8A-4147-A177-3AD203B41FA5}">
                      <a16:colId xmlns:a16="http://schemas.microsoft.com/office/drawing/2014/main" val="20001"/>
                    </a:ext>
                  </a:extLst>
                </a:gridCol>
                <a:gridCol w="2673719">
                  <a:extLst>
                    <a:ext uri="{9D8B030D-6E8A-4147-A177-3AD203B41FA5}">
                      <a16:colId xmlns:a16="http://schemas.microsoft.com/office/drawing/2014/main" val="20002"/>
                    </a:ext>
                  </a:extLst>
                </a:gridCol>
              </a:tblGrid>
              <a:tr h="263781">
                <a:tc>
                  <a:txBody>
                    <a:bodyPr/>
                    <a:lstStyle/>
                    <a:p>
                      <a:pPr marL="0" marR="0" algn="ctr">
                        <a:lnSpc>
                          <a:spcPct val="150000"/>
                        </a:lnSpc>
                        <a:spcBef>
                          <a:spcPts val="0"/>
                        </a:spcBef>
                        <a:spcAft>
                          <a:spcPts val="0"/>
                        </a:spcAft>
                      </a:pPr>
                      <a:r>
                        <a:rPr lang="en-US" sz="1100" b="1">
                          <a:effectLst/>
                          <a:highlight>
                            <a:srgbClr val="000000"/>
                          </a:highlight>
                        </a:rPr>
                        <a:t>Grade/Course</a:t>
                      </a:r>
                      <a:endParaRPr lang="en-US" sz="1400" b="1">
                        <a:effectLst/>
                        <a:highlight>
                          <a:srgbClr val="000000"/>
                        </a:highlight>
                        <a:latin typeface="Arial" panose="020B0604020202020204" pitchFamily="34" charset="0"/>
                        <a:ea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dirty="0">
                          <a:effectLst/>
                          <a:highlight>
                            <a:srgbClr val="000000"/>
                          </a:highlight>
                        </a:rPr>
                        <a:t>Grades</a:t>
                      </a:r>
                      <a:endParaRPr lang="en-US" sz="1400" dirty="0">
                        <a:effectLst/>
                        <a:highlight>
                          <a:srgbClr val="000000"/>
                        </a:highlight>
                        <a:latin typeface="Arial" panose="020B0604020202020204" pitchFamily="34" charset="0"/>
                        <a:ea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100" dirty="0">
                          <a:effectLst/>
                          <a:highlight>
                            <a:srgbClr val="000000"/>
                          </a:highlight>
                        </a:rPr>
                        <a:t>Teacher Recommendation</a:t>
                      </a:r>
                      <a:endParaRPr lang="en-US" sz="1400" dirty="0">
                        <a:effectLst/>
                        <a:highlight>
                          <a:srgbClr val="000000"/>
                        </a:highligh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466515">
                <a:tc>
                  <a:txBody>
                    <a:bodyPr/>
                    <a:lstStyle/>
                    <a:p>
                      <a:pPr marL="0" marR="0" algn="just">
                        <a:lnSpc>
                          <a:spcPct val="150000"/>
                        </a:lnSpc>
                        <a:spcBef>
                          <a:spcPts val="0"/>
                        </a:spcBef>
                        <a:spcAft>
                          <a:spcPts val="0"/>
                        </a:spcAft>
                      </a:pPr>
                      <a:r>
                        <a:rPr lang="en-US" sz="1100" b="1" dirty="0">
                          <a:effectLst/>
                          <a:highlight>
                            <a:srgbClr val="000000"/>
                          </a:highlight>
                        </a:rPr>
                        <a:t>Advanced ELA</a:t>
                      </a:r>
                      <a:endParaRPr lang="en-US" sz="1400" b="1" dirty="0">
                        <a:effectLst/>
                        <a:highlight>
                          <a:srgbClr val="000000"/>
                        </a:highlight>
                        <a:latin typeface="Arial" panose="020B0604020202020204" pitchFamily="34" charset="0"/>
                        <a:ea typeface="Times New Roman" panose="02020603050405020304" pitchFamily="18" charset="0"/>
                      </a:endParaRPr>
                    </a:p>
                  </a:txBody>
                  <a:tcPr marL="68580" marR="68580" marT="0" marB="0"/>
                </a:tc>
                <a:tc>
                  <a:txBody>
                    <a:bodyPr/>
                    <a:lstStyle/>
                    <a:p>
                      <a:pPr marL="0" marR="0" indent="11430" algn="just">
                        <a:lnSpc>
                          <a:spcPct val="150000"/>
                        </a:lnSpc>
                        <a:spcBef>
                          <a:spcPts val="0"/>
                        </a:spcBef>
                        <a:spcAft>
                          <a:spcPts val="0"/>
                        </a:spcAft>
                      </a:pPr>
                      <a:r>
                        <a:rPr lang="en-US" sz="1100" dirty="0">
                          <a:effectLst/>
                        </a:rPr>
                        <a:t>• Demonstrates or exceeds mastery on 15 out of 18 assessed reading standards by the end of the 3rd term    </a:t>
                      </a:r>
                      <a:endParaRPr lang="en-US" sz="1400" dirty="0">
                        <a:effectLst/>
                      </a:endParaRPr>
                    </a:p>
                    <a:p>
                      <a:pPr marL="0" marR="0" algn="just">
                        <a:lnSpc>
                          <a:spcPct val="150000"/>
                        </a:lnSpc>
                        <a:spcBef>
                          <a:spcPts val="0"/>
                        </a:spcBef>
                        <a:spcAft>
                          <a:spcPts val="0"/>
                        </a:spcAft>
                      </a:pPr>
                      <a:r>
                        <a:rPr lang="en-US" sz="1100" dirty="0">
                          <a:effectLst/>
                        </a:rPr>
                        <a:t>• Demonstrates or exceeds mastery on 8 out of 10 assessed writing standards</a:t>
                      </a:r>
                      <a:endParaRPr lang="en-US" sz="140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algn="l">
                        <a:lnSpc>
                          <a:spcPct val="150000"/>
                        </a:lnSpc>
                        <a:spcBef>
                          <a:spcPts val="0"/>
                        </a:spcBef>
                        <a:spcAft>
                          <a:spcPts val="0"/>
                        </a:spcAft>
                      </a:pPr>
                      <a:r>
                        <a:rPr lang="en-US" sz="1100">
                          <a:effectLst/>
                        </a:rPr>
                        <a:t>Considering attendance, homework completion, participation, and student work habits</a:t>
                      </a:r>
                      <a:endParaRPr lang="en-US"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466515">
                <a:tc>
                  <a:txBody>
                    <a:bodyPr/>
                    <a:lstStyle/>
                    <a:p>
                      <a:pPr marL="0" marR="0" algn="just">
                        <a:lnSpc>
                          <a:spcPct val="150000"/>
                        </a:lnSpc>
                        <a:spcBef>
                          <a:spcPts val="0"/>
                        </a:spcBef>
                        <a:spcAft>
                          <a:spcPts val="0"/>
                        </a:spcAft>
                      </a:pPr>
                      <a:r>
                        <a:rPr lang="en-US" sz="1100" b="1">
                          <a:effectLst/>
                          <a:highlight>
                            <a:srgbClr val="000000"/>
                          </a:highlight>
                        </a:rPr>
                        <a:t>Accelerated Math</a:t>
                      </a:r>
                      <a:endParaRPr lang="en-US" sz="1400" b="1">
                        <a:effectLst/>
                        <a:highlight>
                          <a:srgbClr val="000000"/>
                        </a:highlight>
                        <a:latin typeface="Arial" panose="020B0604020202020204" pitchFamily="34" charset="0"/>
                        <a:ea typeface="Times New Roman" panose="02020603050405020304" pitchFamily="18" charset="0"/>
                      </a:endParaRPr>
                    </a:p>
                  </a:txBody>
                  <a:tcPr marL="68580" marR="68580" marT="0" marB="0"/>
                </a:tc>
                <a:tc>
                  <a:txBody>
                    <a:bodyPr/>
                    <a:lstStyle/>
                    <a:p>
                      <a:pPr marL="0" marR="0" algn="l">
                        <a:lnSpc>
                          <a:spcPct val="150000"/>
                        </a:lnSpc>
                        <a:spcBef>
                          <a:spcPts val="0"/>
                        </a:spcBef>
                        <a:spcAft>
                          <a:spcPts val="0"/>
                        </a:spcAft>
                      </a:pPr>
                      <a:r>
                        <a:rPr lang="en-US" sz="1100" dirty="0">
                          <a:effectLst/>
                        </a:rPr>
                        <a:t>• Demonstrates or exceeds mastery on 13 out of 17 assessed math standards by the end of the 3rd term.</a:t>
                      </a:r>
                      <a:endParaRPr lang="en-US" sz="1400" dirty="0">
                        <a:effectLst/>
                      </a:endParaRPr>
                    </a:p>
                  </a:txBody>
                  <a:tcPr marL="68580" marR="68580" marT="0" marB="0"/>
                </a:tc>
                <a:tc>
                  <a:txBody>
                    <a:bodyPr/>
                    <a:lstStyle/>
                    <a:p>
                      <a:pPr marL="0" marR="0" algn="l">
                        <a:lnSpc>
                          <a:spcPct val="150000"/>
                        </a:lnSpc>
                        <a:spcBef>
                          <a:spcPts val="0"/>
                        </a:spcBef>
                        <a:spcAft>
                          <a:spcPts val="0"/>
                        </a:spcAft>
                      </a:pPr>
                      <a:r>
                        <a:rPr lang="en-US" sz="1100">
                          <a:effectLst/>
                        </a:rPr>
                        <a:t>Considering attendance, homework completion, participation, and student work habits</a:t>
                      </a:r>
                      <a:endParaRPr lang="en-US"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865148">
                <a:tc>
                  <a:txBody>
                    <a:bodyPr/>
                    <a:lstStyle/>
                    <a:p>
                      <a:pPr marL="0" marR="0" algn="just">
                        <a:lnSpc>
                          <a:spcPct val="150000"/>
                        </a:lnSpc>
                        <a:spcBef>
                          <a:spcPts val="0"/>
                        </a:spcBef>
                        <a:spcAft>
                          <a:spcPts val="0"/>
                        </a:spcAft>
                      </a:pPr>
                      <a:r>
                        <a:rPr lang="en-US" sz="1100" b="1">
                          <a:effectLst/>
                          <a:highlight>
                            <a:srgbClr val="000000"/>
                          </a:highlight>
                        </a:rPr>
                        <a:t>Advanced Science</a:t>
                      </a:r>
                      <a:endParaRPr lang="en-US" sz="1400" b="1">
                        <a:effectLst/>
                        <a:highlight>
                          <a:srgbClr val="000000"/>
                        </a:highlight>
                        <a:latin typeface="Arial" panose="020B0604020202020204" pitchFamily="34"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100">
                          <a:effectLst/>
                        </a:rPr>
                        <a:t>Demonstrates or exceeds mastery on 5 out of 7 assessed science standards by the end of the 3rd term</a:t>
                      </a:r>
                      <a:endParaRPr lang="en-US" sz="1400">
                        <a:effectLst/>
                        <a:latin typeface="Arial" panose="020B0604020202020204" pitchFamily="34" charset="0"/>
                        <a:ea typeface="Times New Roman" panose="02020603050405020304" pitchFamily="18" charset="0"/>
                      </a:endParaRPr>
                    </a:p>
                  </a:txBody>
                  <a:tcPr marL="68580" marR="68580" marT="0" marB="0"/>
                </a:tc>
                <a:tc>
                  <a:txBody>
                    <a:bodyPr/>
                    <a:lstStyle/>
                    <a:p>
                      <a:pPr marL="0" marR="0" algn="l">
                        <a:lnSpc>
                          <a:spcPct val="150000"/>
                        </a:lnSpc>
                        <a:spcBef>
                          <a:spcPts val="0"/>
                        </a:spcBef>
                        <a:spcAft>
                          <a:spcPts val="0"/>
                        </a:spcAft>
                      </a:pPr>
                      <a:r>
                        <a:rPr lang="en-US" sz="1100">
                          <a:effectLst/>
                        </a:rPr>
                        <a:t>Considering attendance, homework completion, participation, and student work habits</a:t>
                      </a:r>
                      <a:endParaRPr lang="en-US" sz="1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865148">
                <a:tc>
                  <a:txBody>
                    <a:bodyPr/>
                    <a:lstStyle/>
                    <a:p>
                      <a:pPr marL="0" marR="0" algn="l">
                        <a:lnSpc>
                          <a:spcPct val="150000"/>
                        </a:lnSpc>
                        <a:spcBef>
                          <a:spcPts val="0"/>
                        </a:spcBef>
                        <a:spcAft>
                          <a:spcPts val="0"/>
                        </a:spcAft>
                      </a:pPr>
                      <a:r>
                        <a:rPr lang="en-US" sz="1100" b="1" dirty="0">
                          <a:effectLst/>
                          <a:highlight>
                            <a:srgbClr val="000000"/>
                          </a:highlight>
                        </a:rPr>
                        <a:t>Advanced Social Studies</a:t>
                      </a:r>
                      <a:endParaRPr lang="en-US" sz="1400" b="1" dirty="0">
                        <a:effectLst/>
                        <a:highlight>
                          <a:srgbClr val="000000"/>
                        </a:highlight>
                        <a:latin typeface="Arial" panose="020B0604020202020204" pitchFamily="34"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100">
                          <a:effectLst/>
                        </a:rPr>
                        <a:t>Demonstrates or exceeds mastery on 3 out of 4 assessed social studies standards by the end of the 3rd term</a:t>
                      </a:r>
                      <a:endParaRPr lang="en-US" sz="1400">
                        <a:effectLst/>
                        <a:latin typeface="Arial" panose="020B0604020202020204" pitchFamily="34" charset="0"/>
                        <a:ea typeface="Times New Roman" panose="02020603050405020304" pitchFamily="18" charset="0"/>
                      </a:endParaRPr>
                    </a:p>
                  </a:txBody>
                  <a:tcPr marL="68580" marR="68580" marT="0" marB="0"/>
                </a:tc>
                <a:tc>
                  <a:txBody>
                    <a:bodyPr/>
                    <a:lstStyle/>
                    <a:p>
                      <a:pPr marL="0" marR="0" algn="l">
                        <a:lnSpc>
                          <a:spcPct val="150000"/>
                        </a:lnSpc>
                        <a:spcBef>
                          <a:spcPts val="0"/>
                        </a:spcBef>
                        <a:spcAft>
                          <a:spcPts val="0"/>
                        </a:spcAft>
                      </a:pPr>
                      <a:r>
                        <a:rPr lang="en-US" sz="1100" dirty="0">
                          <a:effectLst/>
                        </a:rPr>
                        <a:t>Considering attendance, homework completion, participation, and student work habits</a:t>
                      </a:r>
                      <a:endParaRPr lang="en-US" sz="1400"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pic>
        <p:nvPicPr>
          <p:cNvPr id="3" name="Picture 2">
            <a:extLst>
              <a:ext uri="{FF2B5EF4-FFF2-40B4-BE49-F238E27FC236}">
                <a16:creationId xmlns:a16="http://schemas.microsoft.com/office/drawing/2014/main" id="{4E2BAD44-D7B7-E60C-9C88-E739D6693612}"/>
              </a:ext>
            </a:extLst>
          </p:cNvPr>
          <p:cNvPicPr>
            <a:picLocks noChangeAspect="1"/>
          </p:cNvPicPr>
          <p:nvPr/>
        </p:nvPicPr>
        <p:blipFill>
          <a:blip r:embed="rId3"/>
          <a:stretch>
            <a:fillRect/>
          </a:stretch>
        </p:blipFill>
        <p:spPr>
          <a:xfrm>
            <a:off x="7511580" y="169597"/>
            <a:ext cx="1230374" cy="1230374"/>
          </a:xfrm>
          <a:prstGeom prst="rect">
            <a:avLst/>
          </a:prstGeom>
        </p:spPr>
      </p:pic>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9235BDB-07A9-1A5A-33CC-7D3C080FD6AC}"/>
              </a:ext>
            </a:extLst>
          </p:cNvPr>
          <p:cNvSpPr txBox="1"/>
          <p:nvPr/>
        </p:nvSpPr>
        <p:spPr>
          <a:xfrm>
            <a:off x="834502" y="0"/>
            <a:ext cx="6320900" cy="923330"/>
          </a:xfrm>
          <a:prstGeom prst="rect">
            <a:avLst/>
          </a:prstGeom>
          <a:noFill/>
        </p:spPr>
        <p:txBody>
          <a:bodyPr wrap="square" rtlCol="0">
            <a:spAutoFit/>
          </a:bodyPr>
          <a:lstStyle/>
          <a:p>
            <a:pPr algn="ctr"/>
            <a:r>
              <a:rPr lang="en-US" sz="5400" dirty="0"/>
              <a:t>Dress Code</a:t>
            </a:r>
          </a:p>
        </p:txBody>
      </p:sp>
      <p:pic>
        <p:nvPicPr>
          <p:cNvPr id="3" name="Picture 2">
            <a:extLst>
              <a:ext uri="{FF2B5EF4-FFF2-40B4-BE49-F238E27FC236}">
                <a16:creationId xmlns:a16="http://schemas.microsoft.com/office/drawing/2014/main" id="{6C4D9EEA-B2CC-FCC1-0412-15CD7008F47F}"/>
              </a:ext>
            </a:extLst>
          </p:cNvPr>
          <p:cNvPicPr>
            <a:picLocks noChangeAspect="1"/>
          </p:cNvPicPr>
          <p:nvPr/>
        </p:nvPicPr>
        <p:blipFill>
          <a:blip r:embed="rId2"/>
          <a:stretch>
            <a:fillRect/>
          </a:stretch>
        </p:blipFill>
        <p:spPr>
          <a:xfrm>
            <a:off x="7639984" y="5607573"/>
            <a:ext cx="1121701" cy="1121701"/>
          </a:xfrm>
          <a:prstGeom prst="rect">
            <a:avLst/>
          </a:prstGeom>
        </p:spPr>
      </p:pic>
      <p:sp>
        <p:nvSpPr>
          <p:cNvPr id="5" name="TextBox 4">
            <a:extLst>
              <a:ext uri="{FF2B5EF4-FFF2-40B4-BE49-F238E27FC236}">
                <a16:creationId xmlns:a16="http://schemas.microsoft.com/office/drawing/2014/main" id="{1E7D39C3-9342-F61E-82B4-8C03886BC559}"/>
              </a:ext>
            </a:extLst>
          </p:cNvPr>
          <p:cNvSpPr txBox="1"/>
          <p:nvPr/>
        </p:nvSpPr>
        <p:spPr>
          <a:xfrm>
            <a:off x="452761" y="923330"/>
            <a:ext cx="6773662" cy="5478423"/>
          </a:xfrm>
          <a:prstGeom prst="rect">
            <a:avLst/>
          </a:prstGeom>
          <a:noFill/>
        </p:spPr>
        <p:txBody>
          <a:bodyPr wrap="square">
            <a:spAutoFit/>
          </a:bodyPr>
          <a:lstStyle/>
          <a:p>
            <a:r>
              <a:rPr lang="en-US" sz="1400" b="1" dirty="0"/>
              <a:t>Dress Code at a Glance (complete Dress Code Available online at Paulding.k12.ga.us)</a:t>
            </a:r>
          </a:p>
          <a:p>
            <a:endParaRPr lang="en-US" sz="1400" b="1" dirty="0"/>
          </a:p>
          <a:p>
            <a:pPr marL="285750" indent="-285750">
              <a:buFont typeface="Wingdings" panose="05000000000000000000" pitchFamily="2" charset="2"/>
              <a:buChar char="v"/>
            </a:pPr>
            <a:r>
              <a:rPr lang="en-US" sz="1400" b="1" dirty="0"/>
              <a:t>Shorts - Must be appropriately sized and must come to mid-thigh.</a:t>
            </a:r>
          </a:p>
          <a:p>
            <a:pPr marL="285750" indent="-285750">
              <a:buFont typeface="Wingdings" panose="05000000000000000000" pitchFamily="2" charset="2"/>
              <a:buChar char="v"/>
            </a:pPr>
            <a:endParaRPr lang="en-US" sz="1400" b="1" dirty="0"/>
          </a:p>
          <a:p>
            <a:pPr marL="285750" indent="-285750">
              <a:buFont typeface="Wingdings" panose="05000000000000000000" pitchFamily="2" charset="2"/>
              <a:buChar char="v"/>
            </a:pPr>
            <a:r>
              <a:rPr lang="en-US" sz="1400" b="1" dirty="0"/>
              <a:t>Dresses &amp; Skirts – Must come to mid-thigh.</a:t>
            </a:r>
          </a:p>
          <a:p>
            <a:pPr marL="285750" indent="-285750">
              <a:buFont typeface="Wingdings" panose="05000000000000000000" pitchFamily="2" charset="2"/>
              <a:buChar char="v"/>
            </a:pPr>
            <a:endParaRPr lang="en-US" sz="1400" b="1" dirty="0"/>
          </a:p>
          <a:p>
            <a:pPr marL="285750" indent="-285750">
              <a:buFont typeface="Wingdings" panose="05000000000000000000" pitchFamily="2" charset="2"/>
              <a:buChar char="v"/>
            </a:pPr>
            <a:r>
              <a:rPr lang="en-US" sz="1400" b="1" dirty="0"/>
              <a:t>Pants – No holes, frays, rips, or tears which are revealing and show skin above mid-thigh. Students may wear leggings, shorts, or sliders underneath pants for holes.</a:t>
            </a:r>
          </a:p>
          <a:p>
            <a:pPr marL="285750" indent="-285750">
              <a:buFont typeface="Wingdings" panose="05000000000000000000" pitchFamily="2" charset="2"/>
              <a:buChar char="v"/>
            </a:pPr>
            <a:endParaRPr lang="en-US" sz="1400" b="1" dirty="0"/>
          </a:p>
          <a:p>
            <a:pPr marL="285750" indent="-285750">
              <a:buFont typeface="Wingdings" panose="05000000000000000000" pitchFamily="2" charset="2"/>
              <a:buChar char="v"/>
            </a:pPr>
            <a:r>
              <a:rPr lang="en-US" sz="1400" b="1" dirty="0"/>
              <a:t>Shirts and Blouses – No deep-scooped necklines, no shirts that show bare midriffs, bare back, or bare shoulders.</a:t>
            </a:r>
          </a:p>
          <a:p>
            <a:pPr marL="285750" indent="-285750">
              <a:buFont typeface="Wingdings" panose="05000000000000000000" pitchFamily="2" charset="2"/>
              <a:buChar char="v"/>
            </a:pPr>
            <a:endParaRPr lang="en-US" sz="1400" b="1" dirty="0"/>
          </a:p>
          <a:p>
            <a:pPr marL="285750" indent="-285750">
              <a:buFont typeface="Wingdings" panose="05000000000000000000" pitchFamily="2" charset="2"/>
              <a:buChar char="v"/>
            </a:pPr>
            <a:r>
              <a:rPr lang="en-US" sz="1400" b="1" dirty="0"/>
              <a:t>No Pajamas, bedroom shoes, or other sleepwear.</a:t>
            </a:r>
          </a:p>
          <a:p>
            <a:pPr marL="285750" indent="-285750">
              <a:buFont typeface="Wingdings" panose="05000000000000000000" pitchFamily="2" charset="2"/>
              <a:buChar char="v"/>
            </a:pPr>
            <a:endParaRPr lang="en-US" sz="1400" b="1" dirty="0"/>
          </a:p>
          <a:p>
            <a:pPr marL="285750" indent="-285750">
              <a:buFont typeface="Wingdings" panose="05000000000000000000" pitchFamily="2" charset="2"/>
              <a:buChar char="v"/>
            </a:pPr>
            <a:r>
              <a:rPr lang="en-US" sz="1400" b="1" dirty="0"/>
              <a:t>Articles of clothing that advertise or display the symbols of drugs, tobacco products, or alcoholic beverages are prohibited.</a:t>
            </a:r>
          </a:p>
          <a:p>
            <a:pPr marL="285750" indent="-285750">
              <a:buFont typeface="Wingdings" panose="05000000000000000000" pitchFamily="2" charset="2"/>
              <a:buChar char="v"/>
            </a:pPr>
            <a:endParaRPr lang="en-US" sz="1400" b="1" dirty="0"/>
          </a:p>
          <a:p>
            <a:pPr marL="285750" indent="-285750">
              <a:buFont typeface="Wingdings" panose="05000000000000000000" pitchFamily="2" charset="2"/>
              <a:buChar char="v"/>
            </a:pPr>
            <a:r>
              <a:rPr lang="en-US" sz="1400" b="1" dirty="0"/>
              <a:t>Headgear is prohibited and must be kept out of sight on school campus during the day. This includes, but not limited to:</a:t>
            </a:r>
          </a:p>
          <a:p>
            <a:pPr marL="285750" indent="-285750">
              <a:buFont typeface="Wingdings" panose="05000000000000000000" pitchFamily="2" charset="2"/>
              <a:buChar char="v"/>
            </a:pPr>
            <a:r>
              <a:rPr lang="en-US" sz="1400" b="1" dirty="0"/>
              <a:t>caps, hats, hoods, bandanas, wave caps, sweatbands, or any other head covering.</a:t>
            </a:r>
          </a:p>
          <a:p>
            <a:pPr marL="285750" indent="-285750">
              <a:buFont typeface="Wingdings" panose="05000000000000000000" pitchFamily="2" charset="2"/>
              <a:buChar char="v"/>
            </a:pPr>
            <a:endParaRPr lang="en-US" sz="1400" b="1" dirty="0"/>
          </a:p>
          <a:p>
            <a:pPr marL="285750" indent="-285750">
              <a:buFont typeface="Wingdings" panose="05000000000000000000" pitchFamily="2" charset="2"/>
              <a:buChar char="v"/>
            </a:pPr>
            <a:r>
              <a:rPr lang="en-US" sz="1400" b="1" dirty="0"/>
              <a:t>Leggings are approved for wear with a long shirt.</a:t>
            </a:r>
          </a:p>
        </p:txBody>
      </p:sp>
    </p:spTree>
    <p:extLst>
      <p:ext uri="{BB962C8B-B14F-4D97-AF65-F5344CB8AC3E}">
        <p14:creationId xmlns:p14="http://schemas.microsoft.com/office/powerpoint/2010/main" val="2829829165"/>
      </p:ext>
    </p:extLst>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3EE535-D450-1C34-EC12-48AEF22678B7}"/>
              </a:ext>
            </a:extLst>
          </p:cNvPr>
          <p:cNvSpPr txBox="1"/>
          <p:nvPr/>
        </p:nvSpPr>
        <p:spPr>
          <a:xfrm>
            <a:off x="976543" y="142043"/>
            <a:ext cx="6400800" cy="923330"/>
          </a:xfrm>
          <a:prstGeom prst="rect">
            <a:avLst/>
          </a:prstGeom>
          <a:noFill/>
        </p:spPr>
        <p:txBody>
          <a:bodyPr wrap="square" rtlCol="0">
            <a:spAutoFit/>
          </a:bodyPr>
          <a:lstStyle/>
          <a:p>
            <a:pPr algn="ctr"/>
            <a:r>
              <a:rPr lang="en-US" sz="5400" dirty="0"/>
              <a:t>Cell Phones</a:t>
            </a:r>
          </a:p>
        </p:txBody>
      </p:sp>
      <p:pic>
        <p:nvPicPr>
          <p:cNvPr id="3" name="Picture 2">
            <a:extLst>
              <a:ext uri="{FF2B5EF4-FFF2-40B4-BE49-F238E27FC236}">
                <a16:creationId xmlns:a16="http://schemas.microsoft.com/office/drawing/2014/main" id="{47FDD165-D548-7CD5-1D68-04C44BACF5A8}"/>
              </a:ext>
            </a:extLst>
          </p:cNvPr>
          <p:cNvPicPr>
            <a:picLocks noChangeAspect="1"/>
          </p:cNvPicPr>
          <p:nvPr/>
        </p:nvPicPr>
        <p:blipFill>
          <a:blip r:embed="rId2"/>
          <a:stretch>
            <a:fillRect/>
          </a:stretch>
        </p:blipFill>
        <p:spPr>
          <a:xfrm>
            <a:off x="7533453" y="5518798"/>
            <a:ext cx="1237110" cy="1237110"/>
          </a:xfrm>
          <a:prstGeom prst="rect">
            <a:avLst/>
          </a:prstGeom>
        </p:spPr>
      </p:pic>
      <p:sp>
        <p:nvSpPr>
          <p:cNvPr id="5" name="TextBox 4">
            <a:extLst>
              <a:ext uri="{FF2B5EF4-FFF2-40B4-BE49-F238E27FC236}">
                <a16:creationId xmlns:a16="http://schemas.microsoft.com/office/drawing/2014/main" id="{78E7DAEF-3DCE-AF5F-A366-EAC07C7FC903}"/>
              </a:ext>
            </a:extLst>
          </p:cNvPr>
          <p:cNvSpPr txBox="1"/>
          <p:nvPr/>
        </p:nvSpPr>
        <p:spPr>
          <a:xfrm>
            <a:off x="1056443" y="1371535"/>
            <a:ext cx="6112274" cy="4401205"/>
          </a:xfrm>
          <a:prstGeom prst="rect">
            <a:avLst/>
          </a:prstGeom>
          <a:noFill/>
        </p:spPr>
        <p:txBody>
          <a:bodyPr wrap="square">
            <a:spAutoFit/>
          </a:bodyPr>
          <a:lstStyle/>
          <a:p>
            <a:r>
              <a:rPr lang="en-US" sz="2800" dirty="0"/>
              <a:t>Students shall not use, display, or turn on cell phones or electronic devices during instructional time, class changes, breakfast, lunch, or other public places within the school without the permission of the administrator or teacher. Cell phones will remain in the student's backpack for the duration of the day.</a:t>
            </a:r>
          </a:p>
        </p:txBody>
      </p:sp>
    </p:spTree>
    <p:extLst>
      <p:ext uri="{BB962C8B-B14F-4D97-AF65-F5344CB8AC3E}">
        <p14:creationId xmlns:p14="http://schemas.microsoft.com/office/powerpoint/2010/main" val="2997964147"/>
      </p:ext>
    </p:extLst>
  </p:cSld>
  <p:clrMapOvr>
    <a:masterClrMapping/>
  </p:clrMapOvr>
  <p:transition>
    <p:wedge/>
  </p:transition>
</p:sld>
</file>

<file path=ppt/theme/theme1.xml><?xml version="1.0" encoding="utf-8"?>
<a:theme xmlns:a="http://schemas.openxmlformats.org/drawingml/2006/main" name="Face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dlc_DocId xmlns="855bedaa-2d60-480d-81e4-75fe5881734a">PCSDDOC-1573500842-1686947</_dlc_DocId>
    <_dlc_DocIdUrl xmlns="855bedaa-2d60-480d-81e4-75fe5881734a">
      <Url>https://pauldingcountyschool.sharepoint.com/sites/DocumentCenter/_layouts/15/DocIdRedir.aspx?ID=PCSDDOC-1573500842-1686947</Url>
      <Description>PCSDDOC-1573500842-1686947</Description>
    </_dlc_DocIdUrl>
    <IconOverlay xmlns="http://schemas.microsoft.com/sharepoint/v4" xsi:nil="true"/>
    <Image xmlns="89fa53aa-3fbc-4de2-8906-89361990ec1a" xsi:nil="true"/>
    <CourseDescription xmlns="89fa53aa-3fbc-4de2-8906-89361990ec1a" xsi:nil="true"/>
    <TaxCatchAll xmlns="855bedaa-2d60-480d-81e4-75fe5881734a" xsi:nil="true"/>
    <lcf76f155ced4ddcb4097134ff3c332f xmlns="89fa53aa-3fbc-4de2-8906-89361990ec1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8BDF300C9C16D545A9D3481395BEAA0E" ma:contentTypeVersion="685" ma:contentTypeDescription="Create a new document." ma:contentTypeScope="" ma:versionID="e6d7c72fef8d70cb787b9f8e02466abe">
  <xsd:schema xmlns:xsd="http://www.w3.org/2001/XMLSchema" xmlns:xs="http://www.w3.org/2001/XMLSchema" xmlns:p="http://schemas.microsoft.com/office/2006/metadata/properties" xmlns:ns1="http://schemas.microsoft.com/sharepoint/v3" xmlns:ns2="855bedaa-2d60-480d-81e4-75fe5881734a" xmlns:ns3="89fa53aa-3fbc-4de2-8906-89361990ec1a" xmlns:ns4="http://schemas.microsoft.com/sharepoint/v4" targetNamespace="http://schemas.microsoft.com/office/2006/metadata/properties" ma:root="true" ma:fieldsID="d28f030a4f07f48c113ff24bce7eb0b4" ns1:_="" ns2:_="" ns3:_="" ns4:_="">
    <xsd:import namespace="http://schemas.microsoft.com/sharepoint/v3"/>
    <xsd:import namespace="855bedaa-2d60-480d-81e4-75fe5881734a"/>
    <xsd:import namespace="89fa53aa-3fbc-4de2-8906-89361990ec1a"/>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1:_ip_UnifiedCompliancePolicyProperties" minOccurs="0"/>
                <xsd:element ref="ns1:_ip_UnifiedCompliancePolicyUIAction" minOccurs="0"/>
                <xsd:element ref="ns3:MediaServiceOCR" minOccurs="0"/>
                <xsd:element ref="ns3:MediaServiceEventHashCode" minOccurs="0"/>
                <xsd:element ref="ns3:MediaServiceGenerationTime" minOccurs="0"/>
                <xsd:element ref="ns4:IconOverlay" minOccurs="0"/>
                <xsd:element ref="ns3:MediaServiceAutoKeyPoints" minOccurs="0"/>
                <xsd:element ref="ns3:MediaServiceKeyPoints" minOccurs="0"/>
                <xsd:element ref="ns3:MediaLengthInSeconds" minOccurs="0"/>
                <xsd:element ref="ns3:CourseDescription" minOccurs="0"/>
                <xsd:element ref="ns3:Image"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description="" ma:hidden="true" ma:internalName="_ip_UnifiedCompliancePolicyProperties">
      <xsd:simpleType>
        <xsd:restriction base="dms:Note"/>
      </xsd:simpleType>
    </xsd:element>
    <xsd:element name="_ip_UnifiedCompliancePolicyUIAction" ma:index="19"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55bedaa-2d60-480d-81e4-75fe5881734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TaxCatchAll" ma:index="31" nillable="true" ma:displayName="Taxonomy Catch All Column" ma:hidden="true" ma:list="{2ca53428-dd6f-42ce-a2de-d8a4d040c2f2}" ma:internalName="TaxCatchAll" ma:showField="CatchAllData" ma:web="855bedaa-2d60-480d-81e4-75fe5881734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9fa53aa-3fbc-4de2-8906-89361990ec1a"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20" nillable="true" ma:displayName="MediaServiceOCR" ma:internalName="MediaServiceOCR" ma:readOnly="true">
      <xsd:simpleType>
        <xsd:restriction base="dms:Note">
          <xsd:maxLength value="255"/>
        </xsd:restriction>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element name="MediaLengthInSeconds" ma:index="26" nillable="true" ma:displayName="Length (seconds)" ma:internalName="MediaLengthInSeconds" ma:readOnly="true">
      <xsd:simpleType>
        <xsd:restriction base="dms:Unknown"/>
      </xsd:simpleType>
    </xsd:element>
    <xsd:element name="CourseDescription" ma:index="27" nillable="true" ma:displayName="Description" ma:format="Dropdown" ma:internalName="CourseDescription">
      <xsd:simpleType>
        <xsd:restriction base="dms:Text">
          <xsd:maxLength value="255"/>
        </xsd:restriction>
      </xsd:simpleType>
    </xsd:element>
    <xsd:element name="Image" ma:index="28" nillable="true" ma:displayName="Image" ma:format="Thumbnail" ma:internalName="Image">
      <xsd:simpleType>
        <xsd:restriction base="dms:Unknown"/>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979b9d58-1c66-46c5-bdaf-13c47b75754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3"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LongProperties xmlns="http://schemas.microsoft.com/office/2006/metadata/longProperties"/>
</file>

<file path=customXml/itemProps1.xml><?xml version="1.0" encoding="utf-8"?>
<ds:datastoreItem xmlns:ds="http://schemas.openxmlformats.org/officeDocument/2006/customXml" ds:itemID="{5FCBC560-8D09-41C8-9503-E559AE9E5679}">
  <ds:schemaRefs>
    <ds:schemaRef ds:uri="89fa53aa-3fbc-4de2-8906-89361990ec1a"/>
    <ds:schemaRef ds:uri="855bedaa-2d60-480d-81e4-75fe5881734a"/>
    <ds:schemaRef ds:uri="http://schemas.microsoft.com/office/2006/documentManagement/types"/>
    <ds:schemaRef ds:uri="http://purl.org/dc/terms/"/>
    <ds:schemaRef ds:uri="http://purl.org/dc/elements/1.1/"/>
    <ds:schemaRef ds:uri="http://schemas.microsoft.com/office/infopath/2007/PartnerControls"/>
    <ds:schemaRef ds:uri="http://schemas.openxmlformats.org/package/2006/metadata/core-properties"/>
    <ds:schemaRef ds:uri="http://purl.org/dc/dcmitype/"/>
    <ds:schemaRef ds:uri="http://www.w3.org/XML/1998/namespace"/>
    <ds:schemaRef ds:uri="http://schemas.microsoft.com/sharepoint/v4"/>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15278BEC-F682-496B-994A-5E0B5EAEAECF}">
  <ds:schemaRefs>
    <ds:schemaRef ds:uri="http://schemas.microsoft.com/sharepoint/v3/contenttype/forms"/>
  </ds:schemaRefs>
</ds:datastoreItem>
</file>

<file path=customXml/itemProps3.xml><?xml version="1.0" encoding="utf-8"?>
<ds:datastoreItem xmlns:ds="http://schemas.openxmlformats.org/officeDocument/2006/customXml" ds:itemID="{B82798B6-0ADC-4FA5-B9B4-514E4EA1F58B}">
  <ds:schemaRefs>
    <ds:schemaRef ds:uri="http://schemas.microsoft.com/sharepoint/events"/>
  </ds:schemaRefs>
</ds:datastoreItem>
</file>

<file path=customXml/itemProps4.xml><?xml version="1.0" encoding="utf-8"?>
<ds:datastoreItem xmlns:ds="http://schemas.openxmlformats.org/officeDocument/2006/customXml" ds:itemID="{D7641E01-ABCB-4198-8E05-CA52E8C24D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55bedaa-2d60-480d-81e4-75fe5881734a"/>
    <ds:schemaRef ds:uri="89fa53aa-3fbc-4de2-8906-89361990ec1a"/>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A66E1553-4823-4978-B98E-A78947E1A613}">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
  <TotalTime>113</TotalTime>
  <Words>689</Words>
  <Application>Microsoft Office PowerPoint</Application>
  <PresentationFormat>On-screen Show (4:3)</PresentationFormat>
  <Paragraphs>81</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Britannic Bold</vt:lpstr>
      <vt:lpstr>Edwardian Script ITC</vt:lpstr>
      <vt:lpstr>Times New Roman</vt:lpstr>
      <vt:lpstr>Trebuchet MS</vt:lpstr>
      <vt:lpstr>Wingdings</vt:lpstr>
      <vt:lpstr>Wingdings 3</vt:lpstr>
      <vt:lpstr>Facet</vt:lpstr>
      <vt:lpstr>Welcome to  Middle School  Class of 2031!  (5th to 6th Transition)</vt:lpstr>
      <vt:lpstr>Helpful Adults</vt:lpstr>
      <vt:lpstr>PowerPoint Presentation</vt:lpstr>
      <vt:lpstr>Students have several teachers in middle school. During 6th grade year, students take: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Valued Customer</dc:creator>
  <cp:lastModifiedBy>Melissa A. Nelson-Graham</cp:lastModifiedBy>
  <cp:revision>3</cp:revision>
  <cp:lastPrinted>2024-03-26T19:26:44Z</cp:lastPrinted>
  <dcterms:created xsi:type="dcterms:W3CDTF">1999-03-08T16:42:31Z</dcterms:created>
  <dcterms:modified xsi:type="dcterms:W3CDTF">2024-05-06T19:09:40Z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Url">
    <vt:lpwstr>https://pauldingcountyschool.sharepoint.com/sites/DocumentCenter/_layouts/15/DocIdRedir.aspx?ID=PCSDDOC-1573500842-1301356, PCSDDOC-1573500842-1301356</vt:lpwstr>
  </property>
  <property fmtid="{D5CDD505-2E9C-101B-9397-08002B2CF9AE}" pid="3" name="_dlc_DocIdItemGuid">
    <vt:lpwstr>21aed448-4c8d-4fb5-b4a6-ba4c56238438</vt:lpwstr>
  </property>
  <property fmtid="{D5CDD505-2E9C-101B-9397-08002B2CF9AE}" pid="4" name="_dlc_DocId">
    <vt:lpwstr>PCSDDOC-1573500842-1301356</vt:lpwstr>
  </property>
  <property fmtid="{D5CDD505-2E9C-101B-9397-08002B2CF9AE}" pid="5" name="AuthorIds_UIVersion_512">
    <vt:lpwstr>322</vt:lpwstr>
  </property>
  <property fmtid="{D5CDD505-2E9C-101B-9397-08002B2CF9AE}" pid="6" name="ContentTypeId">
    <vt:lpwstr>0x0101008BDF300C9C16D545A9D3481395BEAA0E</vt:lpwstr>
  </property>
  <property fmtid="{D5CDD505-2E9C-101B-9397-08002B2CF9AE}" pid="7" name="MediaServiceImageTags">
    <vt:lpwstr/>
  </property>
</Properties>
</file>